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sldIdLst>
    <p:sldId id="256" r:id="rId2"/>
    <p:sldId id="257" r:id="rId3"/>
    <p:sldId id="262" r:id="rId4"/>
    <p:sldId id="267" r:id="rId5"/>
    <p:sldId id="258" r:id="rId6"/>
    <p:sldId id="259" r:id="rId7"/>
    <p:sldId id="263" r:id="rId8"/>
    <p:sldId id="264" r:id="rId9"/>
    <p:sldId id="266" r:id="rId10"/>
    <p:sldId id="269" r:id="rId11"/>
    <p:sldId id="270" r:id="rId12"/>
    <p:sldId id="260" r:id="rId13"/>
    <p:sldId id="261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6296"/>
  </p:normalViewPr>
  <p:slideViewPr>
    <p:cSldViewPr snapToGrid="0" snapToObjects="1">
      <p:cViewPr varScale="1">
        <p:scale>
          <a:sx n="90" d="100"/>
          <a:sy n="90" d="100"/>
        </p:scale>
        <p:origin x="23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image" Target="../media/image2.png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image" Target="../media/image2.png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2EE851-C0A0-4451-B95C-C0A439FE4E3F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03480E-5DD2-4DBA-98C4-AF1DF0B881E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MVC Design Pattern</a:t>
          </a:r>
        </a:p>
      </dgm:t>
    </dgm:pt>
    <dgm:pt modelId="{94E11DA6-41E8-45B4-8871-E50ADAA271FA}" type="parTrans" cxnId="{5D32B77E-F501-4210-974A-BDA1AED5F4A4}">
      <dgm:prSet/>
      <dgm:spPr/>
      <dgm:t>
        <a:bodyPr/>
        <a:lstStyle/>
        <a:p>
          <a:endParaRPr lang="en-US"/>
        </a:p>
      </dgm:t>
    </dgm:pt>
    <dgm:pt modelId="{C298AC37-2318-4DB2-B1B5-469D3F79E2C6}" type="sibTrans" cxnId="{5D32B77E-F501-4210-974A-BDA1AED5F4A4}">
      <dgm:prSet/>
      <dgm:spPr/>
      <dgm:t>
        <a:bodyPr/>
        <a:lstStyle/>
        <a:p>
          <a:endParaRPr lang="en-US"/>
        </a:p>
      </dgm:t>
    </dgm:pt>
    <dgm:pt modelId="{CFADEFE3-F6D6-4476-B184-B4EDBB34F33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Factory Design Pattern</a:t>
          </a:r>
        </a:p>
      </dgm:t>
    </dgm:pt>
    <dgm:pt modelId="{8F076EA9-D08C-4F29-82BC-8A35893B0182}" type="parTrans" cxnId="{F199EDCF-C5D3-4EAA-8DC5-A71BBB447797}">
      <dgm:prSet/>
      <dgm:spPr/>
      <dgm:t>
        <a:bodyPr/>
        <a:lstStyle/>
        <a:p>
          <a:endParaRPr lang="en-US"/>
        </a:p>
      </dgm:t>
    </dgm:pt>
    <dgm:pt modelId="{042F8D2F-02CC-4687-931F-09BC8A64053B}" type="sibTrans" cxnId="{F199EDCF-C5D3-4EAA-8DC5-A71BBB447797}">
      <dgm:prSet/>
      <dgm:spPr/>
      <dgm:t>
        <a:bodyPr/>
        <a:lstStyle/>
        <a:p>
          <a:endParaRPr lang="en-US"/>
        </a:p>
      </dgm:t>
    </dgm:pt>
    <dgm:pt modelId="{7CA92D98-3B3D-4A7F-A4E9-2D4AD347992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Database Integration (MySQL)</a:t>
          </a:r>
        </a:p>
      </dgm:t>
    </dgm:pt>
    <dgm:pt modelId="{FB7B6ADE-3F0D-4F72-803F-6479E3E09AAD}" type="parTrans" cxnId="{3DC5B8BF-E61C-4DDA-8DD2-087E41FA065D}">
      <dgm:prSet/>
      <dgm:spPr/>
      <dgm:t>
        <a:bodyPr/>
        <a:lstStyle/>
        <a:p>
          <a:endParaRPr lang="en-US"/>
        </a:p>
      </dgm:t>
    </dgm:pt>
    <dgm:pt modelId="{4339D507-7FBD-4BD7-9563-645CC3AD65DA}" type="sibTrans" cxnId="{3DC5B8BF-E61C-4DDA-8DD2-087E41FA065D}">
      <dgm:prSet/>
      <dgm:spPr/>
      <dgm:t>
        <a:bodyPr/>
        <a:lstStyle/>
        <a:p>
          <a:endParaRPr lang="en-US"/>
        </a:p>
      </dgm:t>
    </dgm:pt>
    <dgm:pt modelId="{FFC0B65D-FD3C-4894-9864-8733C4D3650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GUI using Java Swing</a:t>
          </a:r>
        </a:p>
      </dgm:t>
    </dgm:pt>
    <dgm:pt modelId="{520400C0-8267-48F9-952D-68E988B9B487}" type="parTrans" cxnId="{95B74BDA-4A24-4B1C-AE42-5512E2FADFB8}">
      <dgm:prSet/>
      <dgm:spPr/>
      <dgm:t>
        <a:bodyPr/>
        <a:lstStyle/>
        <a:p>
          <a:endParaRPr lang="en-US"/>
        </a:p>
      </dgm:t>
    </dgm:pt>
    <dgm:pt modelId="{E325AA27-C9C9-4017-A691-EBAFA1660B23}" type="sibTrans" cxnId="{95B74BDA-4A24-4B1C-AE42-5512E2FADFB8}">
      <dgm:prSet/>
      <dgm:spPr/>
      <dgm:t>
        <a:bodyPr/>
        <a:lstStyle/>
        <a:p>
          <a:endParaRPr lang="en-US"/>
        </a:p>
      </dgm:t>
    </dgm:pt>
    <dgm:pt modelId="{5A1F69EA-6A04-4A0D-AD6E-EE27753FFB1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Java SE</a:t>
          </a:r>
        </a:p>
      </dgm:t>
    </dgm:pt>
    <dgm:pt modelId="{6A787B7F-4DAD-495F-A3E0-53FF62B20393}" type="parTrans" cxnId="{218186F2-D2CF-4FAA-B6AE-BB5689FB5A0C}">
      <dgm:prSet/>
      <dgm:spPr/>
      <dgm:t>
        <a:bodyPr/>
        <a:lstStyle/>
        <a:p>
          <a:endParaRPr lang="en-US"/>
        </a:p>
      </dgm:t>
    </dgm:pt>
    <dgm:pt modelId="{4BEF506A-D63A-4430-B45E-0C18EC584C86}" type="sibTrans" cxnId="{218186F2-D2CF-4FAA-B6AE-BB5689FB5A0C}">
      <dgm:prSet/>
      <dgm:spPr/>
      <dgm:t>
        <a:bodyPr/>
        <a:lstStyle/>
        <a:p>
          <a:endParaRPr lang="en-US"/>
        </a:p>
      </dgm:t>
    </dgm:pt>
    <dgm:pt modelId="{2DEC71CA-C9A9-48CE-B36B-9FA1C2CF6CB5}" type="pres">
      <dgm:prSet presAssocID="{FC2EE851-C0A0-4451-B95C-C0A439FE4E3F}" presName="root" presStyleCnt="0">
        <dgm:presLayoutVars>
          <dgm:dir/>
          <dgm:resizeHandles val="exact"/>
        </dgm:presLayoutVars>
      </dgm:prSet>
      <dgm:spPr/>
    </dgm:pt>
    <dgm:pt modelId="{6A79BE24-0A2B-4CCD-A1A2-F8827397835A}" type="pres">
      <dgm:prSet presAssocID="{8103480E-5DD2-4DBA-98C4-AF1DF0B881EC}" presName="compNode" presStyleCnt="0"/>
      <dgm:spPr/>
    </dgm:pt>
    <dgm:pt modelId="{5F765272-030C-47FB-A280-C042F914BFA9}" type="pres">
      <dgm:prSet presAssocID="{8103480E-5DD2-4DBA-98C4-AF1DF0B881EC}" presName="iconBgRect" presStyleLbl="bgShp" presStyleIdx="0" presStyleCnt="5"/>
      <dgm:spPr/>
    </dgm:pt>
    <dgm:pt modelId="{81F672FC-224E-42AF-99DE-C8B544FDF12A}" type="pres">
      <dgm:prSet presAssocID="{8103480E-5DD2-4DBA-98C4-AF1DF0B881EC}" presName="iconRect" presStyleLbl="node1" presStyleIdx="0" presStyleCnt="5"/>
      <dgm:spPr>
        <a:blipFill>
          <a:blip xmlns:r="http://schemas.openxmlformats.org/officeDocument/2006/relationships" r:embed="rId1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</dgm:pt>
    <dgm:pt modelId="{394E4059-9C5E-4217-80B9-4442D355030C}" type="pres">
      <dgm:prSet presAssocID="{8103480E-5DD2-4DBA-98C4-AF1DF0B881EC}" presName="spaceRect" presStyleCnt="0"/>
      <dgm:spPr/>
    </dgm:pt>
    <dgm:pt modelId="{6489D877-7343-4065-A934-76A4E2FAD8FB}" type="pres">
      <dgm:prSet presAssocID="{8103480E-5DD2-4DBA-98C4-AF1DF0B881EC}" presName="textRect" presStyleLbl="revTx" presStyleIdx="0" presStyleCnt="5">
        <dgm:presLayoutVars>
          <dgm:chMax val="1"/>
          <dgm:chPref val="1"/>
        </dgm:presLayoutVars>
      </dgm:prSet>
      <dgm:spPr/>
    </dgm:pt>
    <dgm:pt modelId="{E3487F48-58E6-43F7-B623-0DAF9644C8E3}" type="pres">
      <dgm:prSet presAssocID="{C298AC37-2318-4DB2-B1B5-469D3F79E2C6}" presName="sibTrans" presStyleCnt="0"/>
      <dgm:spPr/>
    </dgm:pt>
    <dgm:pt modelId="{76581989-0E33-4D98-950E-183725349844}" type="pres">
      <dgm:prSet presAssocID="{CFADEFE3-F6D6-4476-B184-B4EDBB34F33B}" presName="compNode" presStyleCnt="0"/>
      <dgm:spPr/>
    </dgm:pt>
    <dgm:pt modelId="{73AF0B5A-3F87-4985-9914-CE624B8C58B1}" type="pres">
      <dgm:prSet presAssocID="{CFADEFE3-F6D6-4476-B184-B4EDBB34F33B}" presName="iconBgRect" presStyleLbl="bgShp" presStyleIdx="1" presStyleCnt="5"/>
      <dgm:spPr/>
    </dgm:pt>
    <dgm:pt modelId="{432D87DF-9B6E-4263-93B8-8E50DBC1AE22}" type="pres">
      <dgm:prSet presAssocID="{CFADEFE3-F6D6-4476-B184-B4EDBB34F33B}" presName="iconRect" presStyleLbl="node1" presStyleIdx="1" presStyleCnt="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actory"/>
        </a:ext>
      </dgm:extLst>
    </dgm:pt>
    <dgm:pt modelId="{B319A002-72B8-442F-8E3D-840701980845}" type="pres">
      <dgm:prSet presAssocID="{CFADEFE3-F6D6-4476-B184-B4EDBB34F33B}" presName="spaceRect" presStyleCnt="0"/>
      <dgm:spPr/>
    </dgm:pt>
    <dgm:pt modelId="{2EA3E045-6B32-4464-8D6E-39D27D0CD6DB}" type="pres">
      <dgm:prSet presAssocID="{CFADEFE3-F6D6-4476-B184-B4EDBB34F33B}" presName="textRect" presStyleLbl="revTx" presStyleIdx="1" presStyleCnt="5">
        <dgm:presLayoutVars>
          <dgm:chMax val="1"/>
          <dgm:chPref val="1"/>
        </dgm:presLayoutVars>
      </dgm:prSet>
      <dgm:spPr/>
    </dgm:pt>
    <dgm:pt modelId="{1772D730-BA8D-491F-A9E0-F79E8E6DF541}" type="pres">
      <dgm:prSet presAssocID="{042F8D2F-02CC-4687-931F-09BC8A64053B}" presName="sibTrans" presStyleCnt="0"/>
      <dgm:spPr/>
    </dgm:pt>
    <dgm:pt modelId="{496BC661-A405-4706-B713-77963E4479E9}" type="pres">
      <dgm:prSet presAssocID="{7CA92D98-3B3D-4A7F-A4E9-2D4AD347992D}" presName="compNode" presStyleCnt="0"/>
      <dgm:spPr/>
    </dgm:pt>
    <dgm:pt modelId="{71BBE51C-E2F8-4ED9-9C2A-903AB2D0AF9A}" type="pres">
      <dgm:prSet presAssocID="{7CA92D98-3B3D-4A7F-A4E9-2D4AD347992D}" presName="iconBgRect" presStyleLbl="bgShp" presStyleIdx="2" presStyleCnt="5"/>
      <dgm:spPr/>
    </dgm:pt>
    <dgm:pt modelId="{C2D2CBE8-2854-4F29-9636-96216634F021}" type="pres">
      <dgm:prSet presAssocID="{7CA92D98-3B3D-4A7F-A4E9-2D4AD347992D}" presName="iconRect" presStyleLbl="node1" presStyleIdx="2" presStyleCnt="5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1A8F7745-91E4-46B9-BD32-34F891CC44AE}" type="pres">
      <dgm:prSet presAssocID="{7CA92D98-3B3D-4A7F-A4E9-2D4AD347992D}" presName="spaceRect" presStyleCnt="0"/>
      <dgm:spPr/>
    </dgm:pt>
    <dgm:pt modelId="{3E3148FA-85B8-49AB-A670-EB1ABA95FB91}" type="pres">
      <dgm:prSet presAssocID="{7CA92D98-3B3D-4A7F-A4E9-2D4AD347992D}" presName="textRect" presStyleLbl="revTx" presStyleIdx="2" presStyleCnt="5">
        <dgm:presLayoutVars>
          <dgm:chMax val="1"/>
          <dgm:chPref val="1"/>
        </dgm:presLayoutVars>
      </dgm:prSet>
      <dgm:spPr/>
    </dgm:pt>
    <dgm:pt modelId="{A3CF1C5A-4F69-415B-8A1D-8D1991894382}" type="pres">
      <dgm:prSet presAssocID="{4339D507-7FBD-4BD7-9563-645CC3AD65DA}" presName="sibTrans" presStyleCnt="0"/>
      <dgm:spPr/>
    </dgm:pt>
    <dgm:pt modelId="{F6BECBCD-7ECC-493E-919A-FEA949989A94}" type="pres">
      <dgm:prSet presAssocID="{FFC0B65D-FD3C-4894-9864-8733C4D3650D}" presName="compNode" presStyleCnt="0"/>
      <dgm:spPr/>
    </dgm:pt>
    <dgm:pt modelId="{81AFCEAE-B6D7-4A05-9D93-C798A8519BAC}" type="pres">
      <dgm:prSet presAssocID="{FFC0B65D-FD3C-4894-9864-8733C4D3650D}" presName="iconBgRect" presStyleLbl="bgShp" presStyleIdx="3" presStyleCnt="5"/>
      <dgm:spPr/>
    </dgm:pt>
    <dgm:pt modelId="{61C1624E-9263-45F0-8D18-78E8420B65E5}" type="pres">
      <dgm:prSet presAssocID="{FFC0B65D-FD3C-4894-9864-8733C4D3650D}" presName="iconRect" presStyleLbl="node1" presStyleIdx="3" presStyleCnt="5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0BA9B712-65FE-4D3D-825B-AF08721B13F6}" type="pres">
      <dgm:prSet presAssocID="{FFC0B65D-FD3C-4894-9864-8733C4D3650D}" presName="spaceRect" presStyleCnt="0"/>
      <dgm:spPr/>
    </dgm:pt>
    <dgm:pt modelId="{A219535E-C1F1-4C40-8E48-748D19F2444C}" type="pres">
      <dgm:prSet presAssocID="{FFC0B65D-FD3C-4894-9864-8733C4D3650D}" presName="textRect" presStyleLbl="revTx" presStyleIdx="3" presStyleCnt="5">
        <dgm:presLayoutVars>
          <dgm:chMax val="1"/>
          <dgm:chPref val="1"/>
        </dgm:presLayoutVars>
      </dgm:prSet>
      <dgm:spPr/>
    </dgm:pt>
    <dgm:pt modelId="{92ABE08A-952A-44C9-8D5D-3E5ED9990A6B}" type="pres">
      <dgm:prSet presAssocID="{E325AA27-C9C9-4017-A691-EBAFA1660B23}" presName="sibTrans" presStyleCnt="0"/>
      <dgm:spPr/>
    </dgm:pt>
    <dgm:pt modelId="{F488E74F-B65C-45D2-A5CC-B205AC228447}" type="pres">
      <dgm:prSet presAssocID="{5A1F69EA-6A04-4A0D-AD6E-EE27753FFB14}" presName="compNode" presStyleCnt="0"/>
      <dgm:spPr/>
    </dgm:pt>
    <dgm:pt modelId="{C0AF1B66-B28D-4439-88D0-2343F3B6FFC3}" type="pres">
      <dgm:prSet presAssocID="{5A1F69EA-6A04-4A0D-AD6E-EE27753FFB14}" presName="iconBgRect" presStyleLbl="bgShp" presStyleIdx="4" presStyleCnt="5"/>
      <dgm:spPr/>
    </dgm:pt>
    <dgm:pt modelId="{98E88667-66D7-463C-B28F-A3EF0A616649}" type="pres">
      <dgm:prSet presAssocID="{5A1F69EA-6A04-4A0D-AD6E-EE27753FFB14}" presName="iconRect" presStyleLbl="node1" presStyleIdx="4" presStyleCnt="5"/>
      <dgm:spPr>
        <a:blipFill dpi="0" rotWithShape="1">
          <a:blip xmlns:r="http://schemas.openxmlformats.org/officeDocument/2006/relationships" r:embed="rId8">
            <a:alphaModFix amt="64274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0FF2A2C8-DD33-4925-9DC2-B7D0E13D78A0}" type="pres">
      <dgm:prSet presAssocID="{5A1F69EA-6A04-4A0D-AD6E-EE27753FFB14}" presName="spaceRect" presStyleCnt="0"/>
      <dgm:spPr/>
    </dgm:pt>
    <dgm:pt modelId="{584872AB-62F9-4140-9F12-B0D6F6DD4EBA}" type="pres">
      <dgm:prSet presAssocID="{5A1F69EA-6A04-4A0D-AD6E-EE27753FFB14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AFB22923-D590-41B1-A0DB-193E322A5703}" type="presOf" srcId="{5A1F69EA-6A04-4A0D-AD6E-EE27753FFB14}" destId="{584872AB-62F9-4140-9F12-B0D6F6DD4EBA}" srcOrd="0" destOrd="0" presId="urn:microsoft.com/office/officeart/2018/5/layout/IconCircleLabelList"/>
    <dgm:cxn modelId="{A3630042-62B6-49C9-851A-D9E08478D1DD}" type="presOf" srcId="{FFC0B65D-FD3C-4894-9864-8733C4D3650D}" destId="{A219535E-C1F1-4C40-8E48-748D19F2444C}" srcOrd="0" destOrd="0" presId="urn:microsoft.com/office/officeart/2018/5/layout/IconCircleLabelList"/>
    <dgm:cxn modelId="{CD5B294A-A6F9-4509-9F7C-635072A4E7DB}" type="presOf" srcId="{7CA92D98-3B3D-4A7F-A4E9-2D4AD347992D}" destId="{3E3148FA-85B8-49AB-A670-EB1ABA95FB91}" srcOrd="0" destOrd="0" presId="urn:microsoft.com/office/officeart/2018/5/layout/IconCircleLabelList"/>
    <dgm:cxn modelId="{FB782058-3387-47B6-963F-554902D801FE}" type="presOf" srcId="{FC2EE851-C0A0-4451-B95C-C0A439FE4E3F}" destId="{2DEC71CA-C9A9-48CE-B36B-9FA1C2CF6CB5}" srcOrd="0" destOrd="0" presId="urn:microsoft.com/office/officeart/2018/5/layout/IconCircleLabelList"/>
    <dgm:cxn modelId="{5D32B77E-F501-4210-974A-BDA1AED5F4A4}" srcId="{FC2EE851-C0A0-4451-B95C-C0A439FE4E3F}" destId="{8103480E-5DD2-4DBA-98C4-AF1DF0B881EC}" srcOrd="0" destOrd="0" parTransId="{94E11DA6-41E8-45B4-8871-E50ADAA271FA}" sibTransId="{C298AC37-2318-4DB2-B1B5-469D3F79E2C6}"/>
    <dgm:cxn modelId="{8EA3D4AD-D2FA-4D03-ADA0-A3BE5FA2188B}" type="presOf" srcId="{CFADEFE3-F6D6-4476-B184-B4EDBB34F33B}" destId="{2EA3E045-6B32-4464-8D6E-39D27D0CD6DB}" srcOrd="0" destOrd="0" presId="urn:microsoft.com/office/officeart/2018/5/layout/IconCircleLabelList"/>
    <dgm:cxn modelId="{3DC5B8BF-E61C-4DDA-8DD2-087E41FA065D}" srcId="{FC2EE851-C0A0-4451-B95C-C0A439FE4E3F}" destId="{7CA92D98-3B3D-4A7F-A4E9-2D4AD347992D}" srcOrd="2" destOrd="0" parTransId="{FB7B6ADE-3F0D-4F72-803F-6479E3E09AAD}" sibTransId="{4339D507-7FBD-4BD7-9563-645CC3AD65DA}"/>
    <dgm:cxn modelId="{F199EDCF-C5D3-4EAA-8DC5-A71BBB447797}" srcId="{FC2EE851-C0A0-4451-B95C-C0A439FE4E3F}" destId="{CFADEFE3-F6D6-4476-B184-B4EDBB34F33B}" srcOrd="1" destOrd="0" parTransId="{8F076EA9-D08C-4F29-82BC-8A35893B0182}" sibTransId="{042F8D2F-02CC-4687-931F-09BC8A64053B}"/>
    <dgm:cxn modelId="{313B4FD9-A18F-4F66-B186-51AE0FB4E5CA}" type="presOf" srcId="{8103480E-5DD2-4DBA-98C4-AF1DF0B881EC}" destId="{6489D877-7343-4065-A934-76A4E2FAD8FB}" srcOrd="0" destOrd="0" presId="urn:microsoft.com/office/officeart/2018/5/layout/IconCircleLabelList"/>
    <dgm:cxn modelId="{95B74BDA-4A24-4B1C-AE42-5512E2FADFB8}" srcId="{FC2EE851-C0A0-4451-B95C-C0A439FE4E3F}" destId="{FFC0B65D-FD3C-4894-9864-8733C4D3650D}" srcOrd="3" destOrd="0" parTransId="{520400C0-8267-48F9-952D-68E988B9B487}" sibTransId="{E325AA27-C9C9-4017-A691-EBAFA1660B23}"/>
    <dgm:cxn modelId="{218186F2-D2CF-4FAA-B6AE-BB5689FB5A0C}" srcId="{FC2EE851-C0A0-4451-B95C-C0A439FE4E3F}" destId="{5A1F69EA-6A04-4A0D-AD6E-EE27753FFB14}" srcOrd="4" destOrd="0" parTransId="{6A787B7F-4DAD-495F-A3E0-53FF62B20393}" sibTransId="{4BEF506A-D63A-4430-B45E-0C18EC584C86}"/>
    <dgm:cxn modelId="{961D0CEB-1A59-4FA5-A381-93FA5B22F94F}" type="presParOf" srcId="{2DEC71CA-C9A9-48CE-B36B-9FA1C2CF6CB5}" destId="{6A79BE24-0A2B-4CCD-A1A2-F8827397835A}" srcOrd="0" destOrd="0" presId="urn:microsoft.com/office/officeart/2018/5/layout/IconCircleLabelList"/>
    <dgm:cxn modelId="{0D5C6754-C452-4D8B-BAE4-8E026499A62F}" type="presParOf" srcId="{6A79BE24-0A2B-4CCD-A1A2-F8827397835A}" destId="{5F765272-030C-47FB-A280-C042F914BFA9}" srcOrd="0" destOrd="0" presId="urn:microsoft.com/office/officeart/2018/5/layout/IconCircleLabelList"/>
    <dgm:cxn modelId="{A1140794-F471-4098-8527-390740AE19D4}" type="presParOf" srcId="{6A79BE24-0A2B-4CCD-A1A2-F8827397835A}" destId="{81F672FC-224E-42AF-99DE-C8B544FDF12A}" srcOrd="1" destOrd="0" presId="urn:microsoft.com/office/officeart/2018/5/layout/IconCircleLabelList"/>
    <dgm:cxn modelId="{58F25338-0478-4086-B930-11E3775F339B}" type="presParOf" srcId="{6A79BE24-0A2B-4CCD-A1A2-F8827397835A}" destId="{394E4059-9C5E-4217-80B9-4442D355030C}" srcOrd="2" destOrd="0" presId="urn:microsoft.com/office/officeart/2018/5/layout/IconCircleLabelList"/>
    <dgm:cxn modelId="{1E696668-2EC2-4C82-83B4-561B63F60AF5}" type="presParOf" srcId="{6A79BE24-0A2B-4CCD-A1A2-F8827397835A}" destId="{6489D877-7343-4065-A934-76A4E2FAD8FB}" srcOrd="3" destOrd="0" presId="urn:microsoft.com/office/officeart/2018/5/layout/IconCircleLabelList"/>
    <dgm:cxn modelId="{02111E36-A9CC-4D2C-89D4-C166443AEF20}" type="presParOf" srcId="{2DEC71CA-C9A9-48CE-B36B-9FA1C2CF6CB5}" destId="{E3487F48-58E6-43F7-B623-0DAF9644C8E3}" srcOrd="1" destOrd="0" presId="urn:microsoft.com/office/officeart/2018/5/layout/IconCircleLabelList"/>
    <dgm:cxn modelId="{23F18531-74F9-4DE4-8838-E3EE618A17C6}" type="presParOf" srcId="{2DEC71CA-C9A9-48CE-B36B-9FA1C2CF6CB5}" destId="{76581989-0E33-4D98-950E-183725349844}" srcOrd="2" destOrd="0" presId="urn:microsoft.com/office/officeart/2018/5/layout/IconCircleLabelList"/>
    <dgm:cxn modelId="{82F8AEF5-2EDB-4F72-BACB-785CBCE5414E}" type="presParOf" srcId="{76581989-0E33-4D98-950E-183725349844}" destId="{73AF0B5A-3F87-4985-9914-CE624B8C58B1}" srcOrd="0" destOrd="0" presId="urn:microsoft.com/office/officeart/2018/5/layout/IconCircleLabelList"/>
    <dgm:cxn modelId="{38A6E271-534F-4800-B063-D7078840E88C}" type="presParOf" srcId="{76581989-0E33-4D98-950E-183725349844}" destId="{432D87DF-9B6E-4263-93B8-8E50DBC1AE22}" srcOrd="1" destOrd="0" presId="urn:microsoft.com/office/officeart/2018/5/layout/IconCircleLabelList"/>
    <dgm:cxn modelId="{A892F831-46C0-4FF6-9D85-A11D209B4FA6}" type="presParOf" srcId="{76581989-0E33-4D98-950E-183725349844}" destId="{B319A002-72B8-442F-8E3D-840701980845}" srcOrd="2" destOrd="0" presId="urn:microsoft.com/office/officeart/2018/5/layout/IconCircleLabelList"/>
    <dgm:cxn modelId="{2871D76D-C4EF-429C-B54E-7361733D6CF1}" type="presParOf" srcId="{76581989-0E33-4D98-950E-183725349844}" destId="{2EA3E045-6B32-4464-8D6E-39D27D0CD6DB}" srcOrd="3" destOrd="0" presId="urn:microsoft.com/office/officeart/2018/5/layout/IconCircleLabelList"/>
    <dgm:cxn modelId="{235E80F9-5816-4489-9E1F-5DDCD99F4F13}" type="presParOf" srcId="{2DEC71CA-C9A9-48CE-B36B-9FA1C2CF6CB5}" destId="{1772D730-BA8D-491F-A9E0-F79E8E6DF541}" srcOrd="3" destOrd="0" presId="urn:microsoft.com/office/officeart/2018/5/layout/IconCircleLabelList"/>
    <dgm:cxn modelId="{554FE1A1-C733-434D-8599-02A6CAC4F524}" type="presParOf" srcId="{2DEC71CA-C9A9-48CE-B36B-9FA1C2CF6CB5}" destId="{496BC661-A405-4706-B713-77963E4479E9}" srcOrd="4" destOrd="0" presId="urn:microsoft.com/office/officeart/2018/5/layout/IconCircleLabelList"/>
    <dgm:cxn modelId="{7F5F5746-C8B0-4EB3-83B5-95FB52489736}" type="presParOf" srcId="{496BC661-A405-4706-B713-77963E4479E9}" destId="{71BBE51C-E2F8-4ED9-9C2A-903AB2D0AF9A}" srcOrd="0" destOrd="0" presId="urn:microsoft.com/office/officeart/2018/5/layout/IconCircleLabelList"/>
    <dgm:cxn modelId="{8FA8A123-E0B3-4483-ABAE-9780F635CDBB}" type="presParOf" srcId="{496BC661-A405-4706-B713-77963E4479E9}" destId="{C2D2CBE8-2854-4F29-9636-96216634F021}" srcOrd="1" destOrd="0" presId="urn:microsoft.com/office/officeart/2018/5/layout/IconCircleLabelList"/>
    <dgm:cxn modelId="{D9EDADB1-C84E-4511-B5F2-66E9BE05CF3B}" type="presParOf" srcId="{496BC661-A405-4706-B713-77963E4479E9}" destId="{1A8F7745-91E4-46B9-BD32-34F891CC44AE}" srcOrd="2" destOrd="0" presId="urn:microsoft.com/office/officeart/2018/5/layout/IconCircleLabelList"/>
    <dgm:cxn modelId="{F13F3532-E62D-41DA-9A2D-EBBED196B880}" type="presParOf" srcId="{496BC661-A405-4706-B713-77963E4479E9}" destId="{3E3148FA-85B8-49AB-A670-EB1ABA95FB91}" srcOrd="3" destOrd="0" presId="urn:microsoft.com/office/officeart/2018/5/layout/IconCircleLabelList"/>
    <dgm:cxn modelId="{DBA476DD-772D-40F2-BE2E-294F7A2E6DA3}" type="presParOf" srcId="{2DEC71CA-C9A9-48CE-B36B-9FA1C2CF6CB5}" destId="{A3CF1C5A-4F69-415B-8A1D-8D1991894382}" srcOrd="5" destOrd="0" presId="urn:microsoft.com/office/officeart/2018/5/layout/IconCircleLabelList"/>
    <dgm:cxn modelId="{36AD7F88-39DC-404C-B6C4-5957F86D3FF2}" type="presParOf" srcId="{2DEC71CA-C9A9-48CE-B36B-9FA1C2CF6CB5}" destId="{F6BECBCD-7ECC-493E-919A-FEA949989A94}" srcOrd="6" destOrd="0" presId="urn:microsoft.com/office/officeart/2018/5/layout/IconCircleLabelList"/>
    <dgm:cxn modelId="{6E5B7EBE-C69A-4C92-9F31-3B4CD29BC849}" type="presParOf" srcId="{F6BECBCD-7ECC-493E-919A-FEA949989A94}" destId="{81AFCEAE-B6D7-4A05-9D93-C798A8519BAC}" srcOrd="0" destOrd="0" presId="urn:microsoft.com/office/officeart/2018/5/layout/IconCircleLabelList"/>
    <dgm:cxn modelId="{6569B0C5-E5AB-4363-B961-89A91DCBEA7A}" type="presParOf" srcId="{F6BECBCD-7ECC-493E-919A-FEA949989A94}" destId="{61C1624E-9263-45F0-8D18-78E8420B65E5}" srcOrd="1" destOrd="0" presId="urn:microsoft.com/office/officeart/2018/5/layout/IconCircleLabelList"/>
    <dgm:cxn modelId="{632136AD-04CF-4953-B3C4-ADFA74069C9D}" type="presParOf" srcId="{F6BECBCD-7ECC-493E-919A-FEA949989A94}" destId="{0BA9B712-65FE-4D3D-825B-AF08721B13F6}" srcOrd="2" destOrd="0" presId="urn:microsoft.com/office/officeart/2018/5/layout/IconCircleLabelList"/>
    <dgm:cxn modelId="{2C4F2811-D627-466D-B57B-233A1A3DBF9A}" type="presParOf" srcId="{F6BECBCD-7ECC-493E-919A-FEA949989A94}" destId="{A219535E-C1F1-4C40-8E48-748D19F2444C}" srcOrd="3" destOrd="0" presId="urn:microsoft.com/office/officeart/2018/5/layout/IconCircleLabelList"/>
    <dgm:cxn modelId="{BE57A0CC-7808-4EDE-B239-79418674B38F}" type="presParOf" srcId="{2DEC71CA-C9A9-48CE-B36B-9FA1C2CF6CB5}" destId="{92ABE08A-952A-44C9-8D5D-3E5ED9990A6B}" srcOrd="7" destOrd="0" presId="urn:microsoft.com/office/officeart/2018/5/layout/IconCircleLabelList"/>
    <dgm:cxn modelId="{D0A934C6-0417-4EF2-9FBD-6E0C8BAA8B96}" type="presParOf" srcId="{2DEC71CA-C9A9-48CE-B36B-9FA1C2CF6CB5}" destId="{F488E74F-B65C-45D2-A5CC-B205AC228447}" srcOrd="8" destOrd="0" presId="urn:microsoft.com/office/officeart/2018/5/layout/IconCircleLabelList"/>
    <dgm:cxn modelId="{6F18DF72-20C9-4F18-BB41-14E3A8C359E3}" type="presParOf" srcId="{F488E74F-B65C-45D2-A5CC-B205AC228447}" destId="{C0AF1B66-B28D-4439-88D0-2343F3B6FFC3}" srcOrd="0" destOrd="0" presId="urn:microsoft.com/office/officeart/2018/5/layout/IconCircleLabelList"/>
    <dgm:cxn modelId="{0FF2D637-1179-42A7-8AA7-9BD16B8F1B0E}" type="presParOf" srcId="{F488E74F-B65C-45D2-A5CC-B205AC228447}" destId="{98E88667-66D7-463C-B28F-A3EF0A616649}" srcOrd="1" destOrd="0" presId="urn:microsoft.com/office/officeart/2018/5/layout/IconCircleLabelList"/>
    <dgm:cxn modelId="{C6A26E77-D004-4528-8B22-612C9D9CFBFB}" type="presParOf" srcId="{F488E74F-B65C-45D2-A5CC-B205AC228447}" destId="{0FF2A2C8-DD33-4925-9DC2-B7D0E13D78A0}" srcOrd="2" destOrd="0" presId="urn:microsoft.com/office/officeart/2018/5/layout/IconCircleLabelList"/>
    <dgm:cxn modelId="{9BAF6F5C-2273-4B33-B57A-96B6EE5C65AB}" type="presParOf" srcId="{F488E74F-B65C-45D2-A5CC-B205AC228447}" destId="{584872AB-62F9-4140-9F12-B0D6F6DD4EB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CC2B508-C71C-437D-8A10-1447EE2B2E1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AD6F195-F27F-4992-A7EC-AF11843BD91E}">
      <dgm:prSet/>
      <dgm:spPr/>
      <dgm:t>
        <a:bodyPr/>
        <a:lstStyle/>
        <a:p>
          <a:r>
            <a:rPr lang="en-US" dirty="0"/>
            <a:t>OOD Principles (AIEP) </a:t>
          </a:r>
        </a:p>
      </dgm:t>
    </dgm:pt>
    <dgm:pt modelId="{04A4CC46-E2B8-446D-9085-B4DF68BDF0FC}" type="parTrans" cxnId="{209AA9EC-1C35-4FDD-B5DF-4CB4105401E9}">
      <dgm:prSet/>
      <dgm:spPr/>
      <dgm:t>
        <a:bodyPr/>
        <a:lstStyle/>
        <a:p>
          <a:endParaRPr lang="en-US"/>
        </a:p>
      </dgm:t>
    </dgm:pt>
    <dgm:pt modelId="{3635794D-3D02-4029-8EE7-229EDBE3CBDD}" type="sibTrans" cxnId="{209AA9EC-1C35-4FDD-B5DF-4CB4105401E9}">
      <dgm:prSet/>
      <dgm:spPr/>
      <dgm:t>
        <a:bodyPr/>
        <a:lstStyle/>
        <a:p>
          <a:endParaRPr lang="en-US"/>
        </a:p>
      </dgm:t>
    </dgm:pt>
    <dgm:pt modelId="{56A8B02A-474E-4758-849F-F337B66E9116}">
      <dgm:prSet/>
      <dgm:spPr/>
      <dgm:t>
        <a:bodyPr/>
        <a:lstStyle/>
        <a:p>
          <a:r>
            <a:rPr lang="en-US" dirty="0"/>
            <a:t>CSV Parsing</a:t>
          </a:r>
        </a:p>
      </dgm:t>
    </dgm:pt>
    <dgm:pt modelId="{CDDBBF8F-B7F7-4E28-ABB6-B5422711DA62}" type="parTrans" cxnId="{D2148206-CECB-4A25-8540-B5BCA38A8D2F}">
      <dgm:prSet/>
      <dgm:spPr/>
      <dgm:t>
        <a:bodyPr/>
        <a:lstStyle/>
        <a:p>
          <a:endParaRPr lang="en-US"/>
        </a:p>
      </dgm:t>
    </dgm:pt>
    <dgm:pt modelId="{5AC7503B-BC17-41B7-A688-211E8BF7FD31}" type="sibTrans" cxnId="{D2148206-CECB-4A25-8540-B5BCA38A8D2F}">
      <dgm:prSet/>
      <dgm:spPr/>
      <dgm:t>
        <a:bodyPr/>
        <a:lstStyle/>
        <a:p>
          <a:endParaRPr lang="en-US"/>
        </a:p>
      </dgm:t>
    </dgm:pt>
    <dgm:pt modelId="{862FF4B7-59BE-4D32-A8B8-79D4A1547C74}">
      <dgm:prSet/>
      <dgm:spPr/>
      <dgm:t>
        <a:bodyPr/>
        <a:lstStyle/>
        <a:p>
          <a:r>
            <a:rPr lang="en-US"/>
            <a:t>Lambdas</a:t>
          </a:r>
        </a:p>
      </dgm:t>
    </dgm:pt>
    <dgm:pt modelId="{039CA143-7E45-4906-AABD-E05273E168E9}" type="parTrans" cxnId="{EC93AC05-2B29-4B0B-BD46-8E48D94B9286}">
      <dgm:prSet/>
      <dgm:spPr/>
      <dgm:t>
        <a:bodyPr/>
        <a:lstStyle/>
        <a:p>
          <a:endParaRPr lang="en-US"/>
        </a:p>
      </dgm:t>
    </dgm:pt>
    <dgm:pt modelId="{CD4EA033-284F-4B14-8168-64A0747F40F8}" type="sibTrans" cxnId="{EC93AC05-2B29-4B0B-BD46-8E48D94B9286}">
      <dgm:prSet/>
      <dgm:spPr/>
      <dgm:t>
        <a:bodyPr/>
        <a:lstStyle/>
        <a:p>
          <a:endParaRPr lang="en-US"/>
        </a:p>
      </dgm:t>
    </dgm:pt>
    <dgm:pt modelId="{22C3627F-F641-4600-876E-EDB6288EC5CB}">
      <dgm:prSet/>
      <dgm:spPr/>
      <dgm:t>
        <a:bodyPr/>
        <a:lstStyle/>
        <a:p>
          <a:r>
            <a:rPr lang="en-US"/>
            <a:t>Streams</a:t>
          </a:r>
        </a:p>
      </dgm:t>
    </dgm:pt>
    <dgm:pt modelId="{A5C55EBF-F3F4-4052-ABD5-074754C24823}" type="parTrans" cxnId="{B86CDB1A-5A0D-4F9C-B087-0CDD3EA7D726}">
      <dgm:prSet/>
      <dgm:spPr/>
      <dgm:t>
        <a:bodyPr/>
        <a:lstStyle/>
        <a:p>
          <a:endParaRPr lang="en-US"/>
        </a:p>
      </dgm:t>
    </dgm:pt>
    <dgm:pt modelId="{48EDE220-5ECC-4CB9-A60C-82434DAC8FFD}" type="sibTrans" cxnId="{B86CDB1A-5A0D-4F9C-B087-0CDD3EA7D726}">
      <dgm:prSet/>
      <dgm:spPr/>
      <dgm:t>
        <a:bodyPr/>
        <a:lstStyle/>
        <a:p>
          <a:endParaRPr lang="en-US"/>
        </a:p>
      </dgm:t>
    </dgm:pt>
    <dgm:pt modelId="{0BE83BA9-F41C-46D6-B921-E0B37BBA38E0}">
      <dgm:prSet/>
      <dgm:spPr/>
      <dgm:t>
        <a:bodyPr/>
        <a:lstStyle/>
        <a:p>
          <a:r>
            <a:rPr lang="en-US"/>
            <a:t>Factory methods</a:t>
          </a:r>
        </a:p>
      </dgm:t>
    </dgm:pt>
    <dgm:pt modelId="{47CD4C4E-F08B-43C9-9BD8-C7BF6364BA05}" type="parTrans" cxnId="{A1AC9D4D-A17E-4D3C-BD88-986B18C54225}">
      <dgm:prSet/>
      <dgm:spPr/>
      <dgm:t>
        <a:bodyPr/>
        <a:lstStyle/>
        <a:p>
          <a:endParaRPr lang="en-US"/>
        </a:p>
      </dgm:t>
    </dgm:pt>
    <dgm:pt modelId="{AF5EC67B-4663-43EF-AC22-4798AB3BDF0C}" type="sibTrans" cxnId="{A1AC9D4D-A17E-4D3C-BD88-986B18C54225}">
      <dgm:prSet/>
      <dgm:spPr/>
      <dgm:t>
        <a:bodyPr/>
        <a:lstStyle/>
        <a:p>
          <a:endParaRPr lang="en-US"/>
        </a:p>
      </dgm:t>
    </dgm:pt>
    <dgm:pt modelId="{14DEA399-A350-4475-A121-3BE0605C5CEF}">
      <dgm:prSet/>
      <dgm:spPr/>
      <dgm:t>
        <a:bodyPr/>
        <a:lstStyle/>
        <a:p>
          <a:r>
            <a:rPr lang="en-US"/>
            <a:t>Swings</a:t>
          </a:r>
        </a:p>
      </dgm:t>
    </dgm:pt>
    <dgm:pt modelId="{70A3CD77-7509-4A80-B549-549CB233760C}" type="parTrans" cxnId="{4DE6EAFA-5489-4F9A-A2AA-7228F2C7F4C2}">
      <dgm:prSet/>
      <dgm:spPr/>
      <dgm:t>
        <a:bodyPr/>
        <a:lstStyle/>
        <a:p>
          <a:endParaRPr lang="en-US"/>
        </a:p>
      </dgm:t>
    </dgm:pt>
    <dgm:pt modelId="{26BC248A-68BE-4CB4-980D-A94457278372}" type="sibTrans" cxnId="{4DE6EAFA-5489-4F9A-A2AA-7228F2C7F4C2}">
      <dgm:prSet/>
      <dgm:spPr/>
      <dgm:t>
        <a:bodyPr/>
        <a:lstStyle/>
        <a:p>
          <a:endParaRPr lang="en-US"/>
        </a:p>
      </dgm:t>
    </dgm:pt>
    <dgm:pt modelId="{8AB032DF-C2FA-4177-AB43-C7FD8292697E}">
      <dgm:prSet/>
      <dgm:spPr/>
      <dgm:t>
        <a:bodyPr/>
        <a:lstStyle/>
        <a:p>
          <a:r>
            <a:rPr lang="en-US"/>
            <a:t>Threads</a:t>
          </a:r>
        </a:p>
      </dgm:t>
    </dgm:pt>
    <dgm:pt modelId="{63E6EA25-DD07-42B0-AE75-90A395CC9846}" type="parTrans" cxnId="{7510B68A-8095-4200-B27A-4F1CBB0E6941}">
      <dgm:prSet/>
      <dgm:spPr/>
      <dgm:t>
        <a:bodyPr/>
        <a:lstStyle/>
        <a:p>
          <a:endParaRPr lang="en-US"/>
        </a:p>
      </dgm:t>
    </dgm:pt>
    <dgm:pt modelId="{9AB7D4A3-ACF9-42E5-9082-B748C060C2BB}" type="sibTrans" cxnId="{7510B68A-8095-4200-B27A-4F1CBB0E6941}">
      <dgm:prSet/>
      <dgm:spPr/>
      <dgm:t>
        <a:bodyPr/>
        <a:lstStyle/>
        <a:p>
          <a:endParaRPr lang="en-US"/>
        </a:p>
      </dgm:t>
    </dgm:pt>
    <dgm:pt modelId="{0C59F955-1E70-4356-BA80-5740A4DD8443}">
      <dgm:prSet/>
      <dgm:spPr/>
      <dgm:t>
        <a:bodyPr/>
        <a:lstStyle/>
        <a:p>
          <a:r>
            <a:rPr lang="en-US"/>
            <a:t>File I/O</a:t>
          </a:r>
        </a:p>
      </dgm:t>
    </dgm:pt>
    <dgm:pt modelId="{0329A142-5741-41C0-8FAF-DFA73F91FE11}" type="parTrans" cxnId="{975B5517-893E-4C78-99C3-F38D7C180314}">
      <dgm:prSet/>
      <dgm:spPr/>
      <dgm:t>
        <a:bodyPr/>
        <a:lstStyle/>
        <a:p>
          <a:endParaRPr lang="en-US"/>
        </a:p>
      </dgm:t>
    </dgm:pt>
    <dgm:pt modelId="{EC93A0C9-4F05-4C76-A587-12D080A3F58E}" type="sibTrans" cxnId="{975B5517-893E-4C78-99C3-F38D7C180314}">
      <dgm:prSet/>
      <dgm:spPr/>
      <dgm:t>
        <a:bodyPr/>
        <a:lstStyle/>
        <a:p>
          <a:endParaRPr lang="en-US"/>
        </a:p>
      </dgm:t>
    </dgm:pt>
    <dgm:pt modelId="{3D02992D-45F4-4E48-82F2-3B890068AE90}" type="pres">
      <dgm:prSet presAssocID="{7CC2B508-C71C-437D-8A10-1447EE2B2E11}" presName="linear" presStyleCnt="0">
        <dgm:presLayoutVars>
          <dgm:animLvl val="lvl"/>
          <dgm:resizeHandles val="exact"/>
        </dgm:presLayoutVars>
      </dgm:prSet>
      <dgm:spPr/>
    </dgm:pt>
    <dgm:pt modelId="{0A8777DA-709D-B244-8854-29180EA178A5}" type="pres">
      <dgm:prSet presAssocID="{EAD6F195-F27F-4992-A7EC-AF11843BD91E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AEB386DB-3DCA-354F-A22E-A3D6B701EFBE}" type="pres">
      <dgm:prSet presAssocID="{3635794D-3D02-4029-8EE7-229EDBE3CBDD}" presName="spacer" presStyleCnt="0"/>
      <dgm:spPr/>
    </dgm:pt>
    <dgm:pt modelId="{13FB2FFA-E06C-5C44-94F7-3194957E3ABF}" type="pres">
      <dgm:prSet presAssocID="{56A8B02A-474E-4758-849F-F337B66E9116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6F692EF7-E20D-C64F-AF7B-A354331985E5}" type="pres">
      <dgm:prSet presAssocID="{5AC7503B-BC17-41B7-A688-211E8BF7FD31}" presName="spacer" presStyleCnt="0"/>
      <dgm:spPr/>
    </dgm:pt>
    <dgm:pt modelId="{9CF4B6DF-8CC7-1249-8C69-566FCA31F2C6}" type="pres">
      <dgm:prSet presAssocID="{862FF4B7-59BE-4D32-A8B8-79D4A1547C74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69DE014A-96BF-EE49-A72C-C34E20D12120}" type="pres">
      <dgm:prSet presAssocID="{CD4EA033-284F-4B14-8168-64A0747F40F8}" presName="spacer" presStyleCnt="0"/>
      <dgm:spPr/>
    </dgm:pt>
    <dgm:pt modelId="{2D590C6B-0B0E-3E40-985E-5A43A3837158}" type="pres">
      <dgm:prSet presAssocID="{22C3627F-F641-4600-876E-EDB6288EC5CB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983E13A2-43A2-5C40-920D-CF7540E19919}" type="pres">
      <dgm:prSet presAssocID="{48EDE220-5ECC-4CB9-A60C-82434DAC8FFD}" presName="spacer" presStyleCnt="0"/>
      <dgm:spPr/>
    </dgm:pt>
    <dgm:pt modelId="{1929C2F0-E6B6-494A-B750-906CA7CFC533}" type="pres">
      <dgm:prSet presAssocID="{0BE83BA9-F41C-46D6-B921-E0B37BBA38E0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6D7F58FC-7960-7A4C-BF92-532B1BB80BDF}" type="pres">
      <dgm:prSet presAssocID="{AF5EC67B-4663-43EF-AC22-4798AB3BDF0C}" presName="spacer" presStyleCnt="0"/>
      <dgm:spPr/>
    </dgm:pt>
    <dgm:pt modelId="{2A04386E-FCB9-A147-AB83-33E7C3FCD364}" type="pres">
      <dgm:prSet presAssocID="{14DEA399-A350-4475-A121-3BE0605C5CEF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71103004-091A-AD43-8965-BB0FAF002252}" type="pres">
      <dgm:prSet presAssocID="{26BC248A-68BE-4CB4-980D-A94457278372}" presName="spacer" presStyleCnt="0"/>
      <dgm:spPr/>
    </dgm:pt>
    <dgm:pt modelId="{7371AE48-EF89-894C-A5CC-D95366FE21B3}" type="pres">
      <dgm:prSet presAssocID="{8AB032DF-C2FA-4177-AB43-C7FD8292697E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2F8B0063-F845-AD46-ADDF-5F62D3611A11}" type="pres">
      <dgm:prSet presAssocID="{9AB7D4A3-ACF9-42E5-9082-B748C060C2BB}" presName="spacer" presStyleCnt="0"/>
      <dgm:spPr/>
    </dgm:pt>
    <dgm:pt modelId="{95E8E697-3691-534B-8080-B7770D5BE9A4}" type="pres">
      <dgm:prSet presAssocID="{0C59F955-1E70-4356-BA80-5740A4DD8443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39DE7800-F0CB-9D4B-A354-E73D4F997483}" type="presOf" srcId="{862FF4B7-59BE-4D32-A8B8-79D4A1547C74}" destId="{9CF4B6DF-8CC7-1249-8C69-566FCA31F2C6}" srcOrd="0" destOrd="0" presId="urn:microsoft.com/office/officeart/2005/8/layout/vList2"/>
    <dgm:cxn modelId="{EC93AC05-2B29-4B0B-BD46-8E48D94B9286}" srcId="{7CC2B508-C71C-437D-8A10-1447EE2B2E11}" destId="{862FF4B7-59BE-4D32-A8B8-79D4A1547C74}" srcOrd="2" destOrd="0" parTransId="{039CA143-7E45-4906-AABD-E05273E168E9}" sibTransId="{CD4EA033-284F-4B14-8168-64A0747F40F8}"/>
    <dgm:cxn modelId="{D2148206-CECB-4A25-8540-B5BCA38A8D2F}" srcId="{7CC2B508-C71C-437D-8A10-1447EE2B2E11}" destId="{56A8B02A-474E-4758-849F-F337B66E9116}" srcOrd="1" destOrd="0" parTransId="{CDDBBF8F-B7F7-4E28-ABB6-B5422711DA62}" sibTransId="{5AC7503B-BC17-41B7-A688-211E8BF7FD31}"/>
    <dgm:cxn modelId="{975B5517-893E-4C78-99C3-F38D7C180314}" srcId="{7CC2B508-C71C-437D-8A10-1447EE2B2E11}" destId="{0C59F955-1E70-4356-BA80-5740A4DD8443}" srcOrd="7" destOrd="0" parTransId="{0329A142-5741-41C0-8FAF-DFA73F91FE11}" sibTransId="{EC93A0C9-4F05-4C76-A587-12D080A3F58E}"/>
    <dgm:cxn modelId="{B86CDB1A-5A0D-4F9C-B087-0CDD3EA7D726}" srcId="{7CC2B508-C71C-437D-8A10-1447EE2B2E11}" destId="{22C3627F-F641-4600-876E-EDB6288EC5CB}" srcOrd="3" destOrd="0" parTransId="{A5C55EBF-F3F4-4052-ABD5-074754C24823}" sibTransId="{48EDE220-5ECC-4CB9-A60C-82434DAC8FFD}"/>
    <dgm:cxn modelId="{15FA6F37-689E-8940-8C9F-2284897E66F2}" type="presOf" srcId="{EAD6F195-F27F-4992-A7EC-AF11843BD91E}" destId="{0A8777DA-709D-B244-8854-29180EA178A5}" srcOrd="0" destOrd="0" presId="urn:microsoft.com/office/officeart/2005/8/layout/vList2"/>
    <dgm:cxn modelId="{6D5C963A-49FD-2243-ABA4-D62EE9F30C59}" type="presOf" srcId="{56A8B02A-474E-4758-849F-F337B66E9116}" destId="{13FB2FFA-E06C-5C44-94F7-3194957E3ABF}" srcOrd="0" destOrd="0" presId="urn:microsoft.com/office/officeart/2005/8/layout/vList2"/>
    <dgm:cxn modelId="{942AC843-A5D2-5546-ABE9-7867EF508DB7}" type="presOf" srcId="{0BE83BA9-F41C-46D6-B921-E0B37BBA38E0}" destId="{1929C2F0-E6B6-494A-B750-906CA7CFC533}" srcOrd="0" destOrd="0" presId="urn:microsoft.com/office/officeart/2005/8/layout/vList2"/>
    <dgm:cxn modelId="{A1AC9D4D-A17E-4D3C-BD88-986B18C54225}" srcId="{7CC2B508-C71C-437D-8A10-1447EE2B2E11}" destId="{0BE83BA9-F41C-46D6-B921-E0B37BBA38E0}" srcOrd="4" destOrd="0" parTransId="{47CD4C4E-F08B-43C9-9BD8-C7BF6364BA05}" sibTransId="{AF5EC67B-4663-43EF-AC22-4798AB3BDF0C}"/>
    <dgm:cxn modelId="{9DE0C680-A9F9-A348-A6CF-B7C17934DC5C}" type="presOf" srcId="{14DEA399-A350-4475-A121-3BE0605C5CEF}" destId="{2A04386E-FCB9-A147-AB83-33E7C3FCD364}" srcOrd="0" destOrd="0" presId="urn:microsoft.com/office/officeart/2005/8/layout/vList2"/>
    <dgm:cxn modelId="{7510B68A-8095-4200-B27A-4F1CBB0E6941}" srcId="{7CC2B508-C71C-437D-8A10-1447EE2B2E11}" destId="{8AB032DF-C2FA-4177-AB43-C7FD8292697E}" srcOrd="6" destOrd="0" parTransId="{63E6EA25-DD07-42B0-AE75-90A395CC9846}" sibTransId="{9AB7D4A3-ACF9-42E5-9082-B748C060C2BB}"/>
    <dgm:cxn modelId="{573D5596-7A77-3A49-8FE9-FA0434BB991B}" type="presOf" srcId="{22C3627F-F641-4600-876E-EDB6288EC5CB}" destId="{2D590C6B-0B0E-3E40-985E-5A43A3837158}" srcOrd="0" destOrd="0" presId="urn:microsoft.com/office/officeart/2005/8/layout/vList2"/>
    <dgm:cxn modelId="{1E4DC5D1-9949-7545-8F42-0C9015775E95}" type="presOf" srcId="{0C59F955-1E70-4356-BA80-5740A4DD8443}" destId="{95E8E697-3691-534B-8080-B7770D5BE9A4}" srcOrd="0" destOrd="0" presId="urn:microsoft.com/office/officeart/2005/8/layout/vList2"/>
    <dgm:cxn modelId="{ECA9D1E6-C095-C140-9B26-0BD5B35522E0}" type="presOf" srcId="{8AB032DF-C2FA-4177-AB43-C7FD8292697E}" destId="{7371AE48-EF89-894C-A5CC-D95366FE21B3}" srcOrd="0" destOrd="0" presId="urn:microsoft.com/office/officeart/2005/8/layout/vList2"/>
    <dgm:cxn modelId="{470D82EC-BE8A-754C-8411-2A883B9C5FA4}" type="presOf" srcId="{7CC2B508-C71C-437D-8A10-1447EE2B2E11}" destId="{3D02992D-45F4-4E48-82F2-3B890068AE90}" srcOrd="0" destOrd="0" presId="urn:microsoft.com/office/officeart/2005/8/layout/vList2"/>
    <dgm:cxn modelId="{209AA9EC-1C35-4FDD-B5DF-4CB4105401E9}" srcId="{7CC2B508-C71C-437D-8A10-1447EE2B2E11}" destId="{EAD6F195-F27F-4992-A7EC-AF11843BD91E}" srcOrd="0" destOrd="0" parTransId="{04A4CC46-E2B8-446D-9085-B4DF68BDF0FC}" sibTransId="{3635794D-3D02-4029-8EE7-229EDBE3CBDD}"/>
    <dgm:cxn modelId="{4DE6EAFA-5489-4F9A-A2AA-7228F2C7F4C2}" srcId="{7CC2B508-C71C-437D-8A10-1447EE2B2E11}" destId="{14DEA399-A350-4475-A121-3BE0605C5CEF}" srcOrd="5" destOrd="0" parTransId="{70A3CD77-7509-4A80-B549-549CB233760C}" sibTransId="{26BC248A-68BE-4CB4-980D-A94457278372}"/>
    <dgm:cxn modelId="{9ABF5044-E3F0-B741-A870-8F9B09B73BD4}" type="presParOf" srcId="{3D02992D-45F4-4E48-82F2-3B890068AE90}" destId="{0A8777DA-709D-B244-8854-29180EA178A5}" srcOrd="0" destOrd="0" presId="urn:microsoft.com/office/officeart/2005/8/layout/vList2"/>
    <dgm:cxn modelId="{8D0F101D-B491-E142-A126-7095C8BF1440}" type="presParOf" srcId="{3D02992D-45F4-4E48-82F2-3B890068AE90}" destId="{AEB386DB-3DCA-354F-A22E-A3D6B701EFBE}" srcOrd="1" destOrd="0" presId="urn:microsoft.com/office/officeart/2005/8/layout/vList2"/>
    <dgm:cxn modelId="{59CB59FA-7398-ED4A-BCD1-0A79B7062C15}" type="presParOf" srcId="{3D02992D-45F4-4E48-82F2-3B890068AE90}" destId="{13FB2FFA-E06C-5C44-94F7-3194957E3ABF}" srcOrd="2" destOrd="0" presId="urn:microsoft.com/office/officeart/2005/8/layout/vList2"/>
    <dgm:cxn modelId="{DEA9B12D-FEF0-D543-904D-48A8DD92DFEA}" type="presParOf" srcId="{3D02992D-45F4-4E48-82F2-3B890068AE90}" destId="{6F692EF7-E20D-C64F-AF7B-A354331985E5}" srcOrd="3" destOrd="0" presId="urn:microsoft.com/office/officeart/2005/8/layout/vList2"/>
    <dgm:cxn modelId="{5E74439B-08A4-7347-BB21-C50B506EFA43}" type="presParOf" srcId="{3D02992D-45F4-4E48-82F2-3B890068AE90}" destId="{9CF4B6DF-8CC7-1249-8C69-566FCA31F2C6}" srcOrd="4" destOrd="0" presId="urn:microsoft.com/office/officeart/2005/8/layout/vList2"/>
    <dgm:cxn modelId="{7E13ABCB-85A5-AE48-AD40-CC9AE281F5A7}" type="presParOf" srcId="{3D02992D-45F4-4E48-82F2-3B890068AE90}" destId="{69DE014A-96BF-EE49-A72C-C34E20D12120}" srcOrd="5" destOrd="0" presId="urn:microsoft.com/office/officeart/2005/8/layout/vList2"/>
    <dgm:cxn modelId="{2C5F994B-3E07-1B4A-B915-9C455DF20331}" type="presParOf" srcId="{3D02992D-45F4-4E48-82F2-3B890068AE90}" destId="{2D590C6B-0B0E-3E40-985E-5A43A3837158}" srcOrd="6" destOrd="0" presId="urn:microsoft.com/office/officeart/2005/8/layout/vList2"/>
    <dgm:cxn modelId="{288C4D39-084C-674E-9356-E01AE36DB83E}" type="presParOf" srcId="{3D02992D-45F4-4E48-82F2-3B890068AE90}" destId="{983E13A2-43A2-5C40-920D-CF7540E19919}" srcOrd="7" destOrd="0" presId="urn:microsoft.com/office/officeart/2005/8/layout/vList2"/>
    <dgm:cxn modelId="{0A606654-31BC-BA4E-BAB3-12E837408174}" type="presParOf" srcId="{3D02992D-45F4-4E48-82F2-3B890068AE90}" destId="{1929C2F0-E6B6-494A-B750-906CA7CFC533}" srcOrd="8" destOrd="0" presId="urn:microsoft.com/office/officeart/2005/8/layout/vList2"/>
    <dgm:cxn modelId="{65D608F5-1A0F-4942-93AF-66AA16B6839E}" type="presParOf" srcId="{3D02992D-45F4-4E48-82F2-3B890068AE90}" destId="{6D7F58FC-7960-7A4C-BF92-532B1BB80BDF}" srcOrd="9" destOrd="0" presId="urn:microsoft.com/office/officeart/2005/8/layout/vList2"/>
    <dgm:cxn modelId="{71BCC35A-EFA4-3B4C-9E3B-67F10CF4FBD0}" type="presParOf" srcId="{3D02992D-45F4-4E48-82F2-3B890068AE90}" destId="{2A04386E-FCB9-A147-AB83-33E7C3FCD364}" srcOrd="10" destOrd="0" presId="urn:microsoft.com/office/officeart/2005/8/layout/vList2"/>
    <dgm:cxn modelId="{4ECC5064-44F9-7047-B3D3-AB7E10DFF8A1}" type="presParOf" srcId="{3D02992D-45F4-4E48-82F2-3B890068AE90}" destId="{71103004-091A-AD43-8965-BB0FAF002252}" srcOrd="11" destOrd="0" presId="urn:microsoft.com/office/officeart/2005/8/layout/vList2"/>
    <dgm:cxn modelId="{4CA41FCD-87A1-ED45-B343-92D64955E5DB}" type="presParOf" srcId="{3D02992D-45F4-4E48-82F2-3B890068AE90}" destId="{7371AE48-EF89-894C-A5CC-D95366FE21B3}" srcOrd="12" destOrd="0" presId="urn:microsoft.com/office/officeart/2005/8/layout/vList2"/>
    <dgm:cxn modelId="{6502E9EF-CC0F-5D4D-BFEE-CECE1E799815}" type="presParOf" srcId="{3D02992D-45F4-4E48-82F2-3B890068AE90}" destId="{2F8B0063-F845-AD46-ADDF-5F62D3611A11}" srcOrd="13" destOrd="0" presId="urn:microsoft.com/office/officeart/2005/8/layout/vList2"/>
    <dgm:cxn modelId="{3631D470-FD2C-CC4E-B50E-B20E6FAFE525}" type="presParOf" srcId="{3D02992D-45F4-4E48-82F2-3B890068AE90}" destId="{95E8E697-3691-534B-8080-B7770D5BE9A4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F3847E-E5ED-4F5C-9AF4-0256652514B6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4FCB381-E20A-45AD-B9DE-34D6285EC904}">
      <dgm:prSet/>
      <dgm:spPr/>
      <dgm:t>
        <a:bodyPr/>
        <a:lstStyle/>
        <a:p>
          <a:r>
            <a:rPr lang="en-US"/>
            <a:t>Created Student UI using swing</a:t>
          </a:r>
        </a:p>
      </dgm:t>
    </dgm:pt>
    <dgm:pt modelId="{7EF2E6BE-FBD3-4401-924F-B9883EAB72CF}" type="parTrans" cxnId="{3C78B02F-DFB3-47EC-A34C-3F8823E76357}">
      <dgm:prSet/>
      <dgm:spPr/>
      <dgm:t>
        <a:bodyPr/>
        <a:lstStyle/>
        <a:p>
          <a:endParaRPr lang="en-US"/>
        </a:p>
      </dgm:t>
    </dgm:pt>
    <dgm:pt modelId="{E77B6800-E5E7-46E2-8D58-6D56A76C2E98}" type="sibTrans" cxnId="{3C78B02F-DFB3-47EC-A34C-3F8823E76357}">
      <dgm:prSet/>
      <dgm:spPr/>
      <dgm:t>
        <a:bodyPr/>
        <a:lstStyle/>
        <a:p>
          <a:endParaRPr lang="en-US"/>
        </a:p>
      </dgm:t>
    </dgm:pt>
    <dgm:pt modelId="{50D93C40-5168-4349-B215-932D2E23F0C9}">
      <dgm:prSet/>
      <dgm:spPr/>
      <dgm:t>
        <a:bodyPr/>
        <a:lstStyle/>
        <a:p>
          <a:r>
            <a:rPr lang="en-US"/>
            <a:t>Display student and parent details in tabular format with functionalities like search and row sorting </a:t>
          </a:r>
        </a:p>
      </dgm:t>
    </dgm:pt>
    <dgm:pt modelId="{C68387E8-5AF5-4C27-92A5-C7D3E835FD30}" type="parTrans" cxnId="{15A7D537-B419-40D4-BD33-C9BA3352E167}">
      <dgm:prSet/>
      <dgm:spPr/>
      <dgm:t>
        <a:bodyPr/>
        <a:lstStyle/>
        <a:p>
          <a:endParaRPr lang="en-US"/>
        </a:p>
      </dgm:t>
    </dgm:pt>
    <dgm:pt modelId="{1B6FEE89-DA20-4075-BB08-614792893B4E}" type="sibTrans" cxnId="{15A7D537-B419-40D4-BD33-C9BA3352E167}">
      <dgm:prSet/>
      <dgm:spPr/>
      <dgm:t>
        <a:bodyPr/>
        <a:lstStyle/>
        <a:p>
          <a:endParaRPr lang="en-US"/>
        </a:p>
      </dgm:t>
    </dgm:pt>
    <dgm:pt modelId="{7A55B19B-2BCD-42CD-B0B1-C54BB47D0BBA}">
      <dgm:prSet/>
      <dgm:spPr/>
      <dgm:t>
        <a:bodyPr/>
        <a:lstStyle/>
        <a:p>
          <a:r>
            <a:rPr lang="en-US"/>
            <a:t>Add student using form/csv</a:t>
          </a:r>
        </a:p>
      </dgm:t>
    </dgm:pt>
    <dgm:pt modelId="{5DC4116D-7108-46CA-8A46-2042B3D19824}" type="parTrans" cxnId="{F2807BE6-4708-470B-93E1-AC4D78718CDE}">
      <dgm:prSet/>
      <dgm:spPr/>
      <dgm:t>
        <a:bodyPr/>
        <a:lstStyle/>
        <a:p>
          <a:endParaRPr lang="en-US"/>
        </a:p>
      </dgm:t>
    </dgm:pt>
    <dgm:pt modelId="{E76C8835-DD00-41D1-9656-8C05FA462EEB}" type="sibTrans" cxnId="{F2807BE6-4708-470B-93E1-AC4D78718CDE}">
      <dgm:prSet/>
      <dgm:spPr/>
      <dgm:t>
        <a:bodyPr/>
        <a:lstStyle/>
        <a:p>
          <a:endParaRPr lang="en-US"/>
        </a:p>
      </dgm:t>
    </dgm:pt>
    <dgm:pt modelId="{12BB95AE-8032-4671-87B2-F5A40E90734A}">
      <dgm:prSet/>
      <dgm:spPr/>
      <dgm:t>
        <a:bodyPr/>
        <a:lstStyle/>
        <a:p>
          <a:r>
            <a:rPr lang="en-US" dirty="0"/>
            <a:t>Allot group, teacher and classroom based on given rules</a:t>
          </a:r>
        </a:p>
      </dgm:t>
    </dgm:pt>
    <dgm:pt modelId="{99CBB46C-582B-4A24-A4CC-58826B497E18}" type="parTrans" cxnId="{F95D1B91-E1A5-4175-A5D2-6C23444B32AD}">
      <dgm:prSet/>
      <dgm:spPr/>
      <dgm:t>
        <a:bodyPr/>
        <a:lstStyle/>
        <a:p>
          <a:endParaRPr lang="en-US"/>
        </a:p>
      </dgm:t>
    </dgm:pt>
    <dgm:pt modelId="{9E462F76-C65B-4556-921D-C043510D8B6E}" type="sibTrans" cxnId="{F95D1B91-E1A5-4175-A5D2-6C23444B32AD}">
      <dgm:prSet/>
      <dgm:spPr/>
      <dgm:t>
        <a:bodyPr/>
        <a:lstStyle/>
        <a:p>
          <a:endParaRPr lang="en-US"/>
        </a:p>
      </dgm:t>
    </dgm:pt>
    <dgm:pt modelId="{290AD6AD-B30F-4CB3-9BB7-434C5785653B}">
      <dgm:prSet/>
      <dgm:spPr/>
      <dgm:t>
        <a:bodyPr/>
        <a:lstStyle/>
        <a:p>
          <a:r>
            <a:rPr lang="en-US" dirty="0"/>
            <a:t>Created classroom UI to display class and group structure along with teachers allotted</a:t>
          </a:r>
        </a:p>
      </dgm:t>
    </dgm:pt>
    <dgm:pt modelId="{C7471A7D-4781-4C2F-A12E-33299A61BFC0}" type="parTrans" cxnId="{803AFA1A-8DBA-4B87-9C73-74B253DEDC44}">
      <dgm:prSet/>
      <dgm:spPr/>
      <dgm:t>
        <a:bodyPr/>
        <a:lstStyle/>
        <a:p>
          <a:endParaRPr lang="en-US"/>
        </a:p>
      </dgm:t>
    </dgm:pt>
    <dgm:pt modelId="{89AB691A-C0DC-4DF9-B849-498DF110E0C3}" type="sibTrans" cxnId="{803AFA1A-8DBA-4B87-9C73-74B253DEDC44}">
      <dgm:prSet/>
      <dgm:spPr/>
      <dgm:t>
        <a:bodyPr/>
        <a:lstStyle/>
        <a:p>
          <a:endParaRPr lang="en-US"/>
        </a:p>
      </dgm:t>
    </dgm:pt>
    <dgm:pt modelId="{86C1DD9B-E4B9-41F8-AC2C-9D7150056016}">
      <dgm:prSet/>
      <dgm:spPr/>
      <dgm:t>
        <a:bodyPr/>
        <a:lstStyle/>
        <a:p>
          <a:r>
            <a:rPr lang="en-US"/>
            <a:t>Populate details in database</a:t>
          </a:r>
        </a:p>
      </dgm:t>
    </dgm:pt>
    <dgm:pt modelId="{74A911DB-C22B-47B3-ACCD-A82F1E89A373}" type="parTrans" cxnId="{4B80F2EB-5D19-46B8-9E3A-1C6F37DB32D1}">
      <dgm:prSet/>
      <dgm:spPr/>
      <dgm:t>
        <a:bodyPr/>
        <a:lstStyle/>
        <a:p>
          <a:endParaRPr lang="en-US"/>
        </a:p>
      </dgm:t>
    </dgm:pt>
    <dgm:pt modelId="{53730968-8DDE-4EAD-B6FE-1DC853A36CB2}" type="sibTrans" cxnId="{4B80F2EB-5D19-46B8-9E3A-1C6F37DB32D1}">
      <dgm:prSet/>
      <dgm:spPr/>
      <dgm:t>
        <a:bodyPr/>
        <a:lstStyle/>
        <a:p>
          <a:endParaRPr lang="en-US"/>
        </a:p>
      </dgm:t>
    </dgm:pt>
    <dgm:pt modelId="{AE9FF026-2976-4666-8C4F-EA2D914177FD}">
      <dgm:prSet/>
      <dgm:spPr/>
      <dgm:t>
        <a:bodyPr/>
        <a:lstStyle/>
        <a:p>
          <a:r>
            <a:rPr lang="en-US"/>
            <a:t>Integration of UI, backend and database</a:t>
          </a:r>
        </a:p>
      </dgm:t>
    </dgm:pt>
    <dgm:pt modelId="{121CC023-9A9E-4A4B-A1BB-FADE1B861DB8}" type="parTrans" cxnId="{261B9AFA-6478-4ADC-BA99-C711863E2B5C}">
      <dgm:prSet/>
      <dgm:spPr/>
      <dgm:t>
        <a:bodyPr/>
        <a:lstStyle/>
        <a:p>
          <a:endParaRPr lang="en-US"/>
        </a:p>
      </dgm:t>
    </dgm:pt>
    <dgm:pt modelId="{EC0C87A9-5B84-4031-A3EA-618EE248434D}" type="sibTrans" cxnId="{261B9AFA-6478-4ADC-BA99-C711863E2B5C}">
      <dgm:prSet/>
      <dgm:spPr/>
      <dgm:t>
        <a:bodyPr/>
        <a:lstStyle/>
        <a:p>
          <a:endParaRPr lang="en-US"/>
        </a:p>
      </dgm:t>
    </dgm:pt>
    <dgm:pt modelId="{393730CC-A91F-F94D-B1FA-FF4098C74ED3}" type="pres">
      <dgm:prSet presAssocID="{5EF3847E-E5ED-4F5C-9AF4-0256652514B6}" presName="linear" presStyleCnt="0">
        <dgm:presLayoutVars>
          <dgm:animLvl val="lvl"/>
          <dgm:resizeHandles val="exact"/>
        </dgm:presLayoutVars>
      </dgm:prSet>
      <dgm:spPr/>
    </dgm:pt>
    <dgm:pt modelId="{34A23834-8ED7-DB44-A83E-3C5F648CBA8E}" type="pres">
      <dgm:prSet presAssocID="{D4FCB381-E20A-45AD-B9DE-34D6285EC904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408CC95E-F700-294E-8BC6-A6A95FFB6D62}" type="pres">
      <dgm:prSet presAssocID="{E77B6800-E5E7-46E2-8D58-6D56A76C2E98}" presName="spacer" presStyleCnt="0"/>
      <dgm:spPr/>
    </dgm:pt>
    <dgm:pt modelId="{80078965-13FF-E24F-B0B8-5F44C8D8A03C}" type="pres">
      <dgm:prSet presAssocID="{50D93C40-5168-4349-B215-932D2E23F0C9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CAC93195-E990-4144-8905-66EAA89143CD}" type="pres">
      <dgm:prSet presAssocID="{1B6FEE89-DA20-4075-BB08-614792893B4E}" presName="spacer" presStyleCnt="0"/>
      <dgm:spPr/>
    </dgm:pt>
    <dgm:pt modelId="{4066920A-5103-3842-840F-B9AB796CC067}" type="pres">
      <dgm:prSet presAssocID="{7A55B19B-2BCD-42CD-B0B1-C54BB47D0BBA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FD8849E5-1B46-F54E-9AC9-4A048F74CFE0}" type="pres">
      <dgm:prSet presAssocID="{E76C8835-DD00-41D1-9656-8C05FA462EEB}" presName="spacer" presStyleCnt="0"/>
      <dgm:spPr/>
    </dgm:pt>
    <dgm:pt modelId="{EFC6D53B-5FCB-1944-A615-724B6BF8B404}" type="pres">
      <dgm:prSet presAssocID="{12BB95AE-8032-4671-87B2-F5A40E90734A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80C246CE-2493-2F42-A4AE-61CA0EDA6FC9}" type="pres">
      <dgm:prSet presAssocID="{9E462F76-C65B-4556-921D-C043510D8B6E}" presName="spacer" presStyleCnt="0"/>
      <dgm:spPr/>
    </dgm:pt>
    <dgm:pt modelId="{F73DAD84-A665-0A40-B22D-E805E6938BE3}" type="pres">
      <dgm:prSet presAssocID="{290AD6AD-B30F-4CB3-9BB7-434C5785653B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52B6ED3F-6C11-6F48-BCBD-DF04081BCEF4}" type="pres">
      <dgm:prSet presAssocID="{89AB691A-C0DC-4DF9-B849-498DF110E0C3}" presName="spacer" presStyleCnt="0"/>
      <dgm:spPr/>
    </dgm:pt>
    <dgm:pt modelId="{24A1AAAA-57F2-1A4D-87BF-B0E2AC600A3C}" type="pres">
      <dgm:prSet presAssocID="{86C1DD9B-E4B9-41F8-AC2C-9D7150056016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00243ED6-6CDA-C148-B8E5-8BB851165F05}" type="pres">
      <dgm:prSet presAssocID="{53730968-8DDE-4EAD-B6FE-1DC853A36CB2}" presName="spacer" presStyleCnt="0"/>
      <dgm:spPr/>
    </dgm:pt>
    <dgm:pt modelId="{0729B94E-E571-EC4E-8DC0-E723465C7BB7}" type="pres">
      <dgm:prSet presAssocID="{AE9FF026-2976-4666-8C4F-EA2D914177FD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803AFA1A-8DBA-4B87-9C73-74B253DEDC44}" srcId="{5EF3847E-E5ED-4F5C-9AF4-0256652514B6}" destId="{290AD6AD-B30F-4CB3-9BB7-434C5785653B}" srcOrd="4" destOrd="0" parTransId="{C7471A7D-4781-4C2F-A12E-33299A61BFC0}" sibTransId="{89AB691A-C0DC-4DF9-B849-498DF110E0C3}"/>
    <dgm:cxn modelId="{3C78B02F-DFB3-47EC-A34C-3F8823E76357}" srcId="{5EF3847E-E5ED-4F5C-9AF4-0256652514B6}" destId="{D4FCB381-E20A-45AD-B9DE-34D6285EC904}" srcOrd="0" destOrd="0" parTransId="{7EF2E6BE-FBD3-4401-924F-B9883EAB72CF}" sibTransId="{E77B6800-E5E7-46E2-8D58-6D56A76C2E98}"/>
    <dgm:cxn modelId="{E0FBB42F-03FB-3F40-B16C-219ED43DCE8B}" type="presOf" srcId="{50D93C40-5168-4349-B215-932D2E23F0C9}" destId="{80078965-13FF-E24F-B0B8-5F44C8D8A03C}" srcOrd="0" destOrd="0" presId="urn:microsoft.com/office/officeart/2005/8/layout/vList2"/>
    <dgm:cxn modelId="{15A7D537-B419-40D4-BD33-C9BA3352E167}" srcId="{5EF3847E-E5ED-4F5C-9AF4-0256652514B6}" destId="{50D93C40-5168-4349-B215-932D2E23F0C9}" srcOrd="1" destOrd="0" parTransId="{C68387E8-5AF5-4C27-92A5-C7D3E835FD30}" sibTransId="{1B6FEE89-DA20-4075-BB08-614792893B4E}"/>
    <dgm:cxn modelId="{65787746-4142-9E4A-8A1C-DD9D4A4C3978}" type="presOf" srcId="{AE9FF026-2976-4666-8C4F-EA2D914177FD}" destId="{0729B94E-E571-EC4E-8DC0-E723465C7BB7}" srcOrd="0" destOrd="0" presId="urn:microsoft.com/office/officeart/2005/8/layout/vList2"/>
    <dgm:cxn modelId="{82BAA566-2910-9D45-B7D4-A5BE23BBC55F}" type="presOf" srcId="{5EF3847E-E5ED-4F5C-9AF4-0256652514B6}" destId="{393730CC-A91F-F94D-B1FA-FF4098C74ED3}" srcOrd="0" destOrd="0" presId="urn:microsoft.com/office/officeart/2005/8/layout/vList2"/>
    <dgm:cxn modelId="{F95D1B91-E1A5-4175-A5D2-6C23444B32AD}" srcId="{5EF3847E-E5ED-4F5C-9AF4-0256652514B6}" destId="{12BB95AE-8032-4671-87B2-F5A40E90734A}" srcOrd="3" destOrd="0" parTransId="{99CBB46C-582B-4A24-A4CC-58826B497E18}" sibTransId="{9E462F76-C65B-4556-921D-C043510D8B6E}"/>
    <dgm:cxn modelId="{57D44E9E-E0DC-FC45-AE56-6984FBF90EB3}" type="presOf" srcId="{290AD6AD-B30F-4CB3-9BB7-434C5785653B}" destId="{F73DAD84-A665-0A40-B22D-E805E6938BE3}" srcOrd="0" destOrd="0" presId="urn:microsoft.com/office/officeart/2005/8/layout/vList2"/>
    <dgm:cxn modelId="{9D7E45AC-4187-994E-BB10-8DB7289470B2}" type="presOf" srcId="{86C1DD9B-E4B9-41F8-AC2C-9D7150056016}" destId="{24A1AAAA-57F2-1A4D-87BF-B0E2AC600A3C}" srcOrd="0" destOrd="0" presId="urn:microsoft.com/office/officeart/2005/8/layout/vList2"/>
    <dgm:cxn modelId="{661386C3-6B09-0E47-AC98-F5CA8992C66A}" type="presOf" srcId="{D4FCB381-E20A-45AD-B9DE-34D6285EC904}" destId="{34A23834-8ED7-DB44-A83E-3C5F648CBA8E}" srcOrd="0" destOrd="0" presId="urn:microsoft.com/office/officeart/2005/8/layout/vList2"/>
    <dgm:cxn modelId="{599E6ED3-E368-7C47-87A9-020B7E98BF82}" type="presOf" srcId="{7A55B19B-2BCD-42CD-B0B1-C54BB47D0BBA}" destId="{4066920A-5103-3842-840F-B9AB796CC067}" srcOrd="0" destOrd="0" presId="urn:microsoft.com/office/officeart/2005/8/layout/vList2"/>
    <dgm:cxn modelId="{CB95E5DD-E474-304F-B77B-2AFB203538CB}" type="presOf" srcId="{12BB95AE-8032-4671-87B2-F5A40E90734A}" destId="{EFC6D53B-5FCB-1944-A615-724B6BF8B404}" srcOrd="0" destOrd="0" presId="urn:microsoft.com/office/officeart/2005/8/layout/vList2"/>
    <dgm:cxn modelId="{F2807BE6-4708-470B-93E1-AC4D78718CDE}" srcId="{5EF3847E-E5ED-4F5C-9AF4-0256652514B6}" destId="{7A55B19B-2BCD-42CD-B0B1-C54BB47D0BBA}" srcOrd="2" destOrd="0" parTransId="{5DC4116D-7108-46CA-8A46-2042B3D19824}" sibTransId="{E76C8835-DD00-41D1-9656-8C05FA462EEB}"/>
    <dgm:cxn modelId="{4B80F2EB-5D19-46B8-9E3A-1C6F37DB32D1}" srcId="{5EF3847E-E5ED-4F5C-9AF4-0256652514B6}" destId="{86C1DD9B-E4B9-41F8-AC2C-9D7150056016}" srcOrd="5" destOrd="0" parTransId="{74A911DB-C22B-47B3-ACCD-A82F1E89A373}" sibTransId="{53730968-8DDE-4EAD-B6FE-1DC853A36CB2}"/>
    <dgm:cxn modelId="{261B9AFA-6478-4ADC-BA99-C711863E2B5C}" srcId="{5EF3847E-E5ED-4F5C-9AF4-0256652514B6}" destId="{AE9FF026-2976-4666-8C4F-EA2D914177FD}" srcOrd="6" destOrd="0" parTransId="{121CC023-9A9E-4A4B-A1BB-FADE1B861DB8}" sibTransId="{EC0C87A9-5B84-4031-A3EA-618EE248434D}"/>
    <dgm:cxn modelId="{0A99B961-DC2D-374C-AF93-75FB381DF9BF}" type="presParOf" srcId="{393730CC-A91F-F94D-B1FA-FF4098C74ED3}" destId="{34A23834-8ED7-DB44-A83E-3C5F648CBA8E}" srcOrd="0" destOrd="0" presId="urn:microsoft.com/office/officeart/2005/8/layout/vList2"/>
    <dgm:cxn modelId="{A6E83F72-65F2-7A43-B3A2-CCE9D58D4D13}" type="presParOf" srcId="{393730CC-A91F-F94D-B1FA-FF4098C74ED3}" destId="{408CC95E-F700-294E-8BC6-A6A95FFB6D62}" srcOrd="1" destOrd="0" presId="urn:microsoft.com/office/officeart/2005/8/layout/vList2"/>
    <dgm:cxn modelId="{FB6A23A4-79F0-9E4F-B047-C039F8FB3A31}" type="presParOf" srcId="{393730CC-A91F-F94D-B1FA-FF4098C74ED3}" destId="{80078965-13FF-E24F-B0B8-5F44C8D8A03C}" srcOrd="2" destOrd="0" presId="urn:microsoft.com/office/officeart/2005/8/layout/vList2"/>
    <dgm:cxn modelId="{D7B23B6B-520C-F44F-9448-E949EBE9570D}" type="presParOf" srcId="{393730CC-A91F-F94D-B1FA-FF4098C74ED3}" destId="{CAC93195-E990-4144-8905-66EAA89143CD}" srcOrd="3" destOrd="0" presId="urn:microsoft.com/office/officeart/2005/8/layout/vList2"/>
    <dgm:cxn modelId="{7BB990B1-7038-E64D-9A71-52E4B95EE537}" type="presParOf" srcId="{393730CC-A91F-F94D-B1FA-FF4098C74ED3}" destId="{4066920A-5103-3842-840F-B9AB796CC067}" srcOrd="4" destOrd="0" presId="urn:microsoft.com/office/officeart/2005/8/layout/vList2"/>
    <dgm:cxn modelId="{C14F774F-EB89-F449-A615-D98B6C1B5993}" type="presParOf" srcId="{393730CC-A91F-F94D-B1FA-FF4098C74ED3}" destId="{FD8849E5-1B46-F54E-9AC9-4A048F74CFE0}" srcOrd="5" destOrd="0" presId="urn:microsoft.com/office/officeart/2005/8/layout/vList2"/>
    <dgm:cxn modelId="{7D605504-1F57-CF42-ACA6-D15D7E504ACB}" type="presParOf" srcId="{393730CC-A91F-F94D-B1FA-FF4098C74ED3}" destId="{EFC6D53B-5FCB-1944-A615-724B6BF8B404}" srcOrd="6" destOrd="0" presId="urn:microsoft.com/office/officeart/2005/8/layout/vList2"/>
    <dgm:cxn modelId="{53D5ACFB-132E-1849-810B-4E894957C73A}" type="presParOf" srcId="{393730CC-A91F-F94D-B1FA-FF4098C74ED3}" destId="{80C246CE-2493-2F42-A4AE-61CA0EDA6FC9}" srcOrd="7" destOrd="0" presId="urn:microsoft.com/office/officeart/2005/8/layout/vList2"/>
    <dgm:cxn modelId="{B7AD9EDA-EC22-384B-9AD7-680D3E0C2B8D}" type="presParOf" srcId="{393730CC-A91F-F94D-B1FA-FF4098C74ED3}" destId="{F73DAD84-A665-0A40-B22D-E805E6938BE3}" srcOrd="8" destOrd="0" presId="urn:microsoft.com/office/officeart/2005/8/layout/vList2"/>
    <dgm:cxn modelId="{6C351F88-555B-364F-B3CF-946F21CC7BB3}" type="presParOf" srcId="{393730CC-A91F-F94D-B1FA-FF4098C74ED3}" destId="{52B6ED3F-6C11-6F48-BCBD-DF04081BCEF4}" srcOrd="9" destOrd="0" presId="urn:microsoft.com/office/officeart/2005/8/layout/vList2"/>
    <dgm:cxn modelId="{3793E123-2373-3B43-B639-E339B3C929EF}" type="presParOf" srcId="{393730CC-A91F-F94D-B1FA-FF4098C74ED3}" destId="{24A1AAAA-57F2-1A4D-87BF-B0E2AC600A3C}" srcOrd="10" destOrd="0" presId="urn:microsoft.com/office/officeart/2005/8/layout/vList2"/>
    <dgm:cxn modelId="{4994AD7D-9619-0E43-92BB-22A011416050}" type="presParOf" srcId="{393730CC-A91F-F94D-B1FA-FF4098C74ED3}" destId="{00243ED6-6CDA-C148-B8E5-8BB851165F05}" srcOrd="11" destOrd="0" presId="urn:microsoft.com/office/officeart/2005/8/layout/vList2"/>
    <dgm:cxn modelId="{F9F4FC5F-BA8C-5D4F-A735-6FF9F98EC0EE}" type="presParOf" srcId="{393730CC-A91F-F94D-B1FA-FF4098C74ED3}" destId="{0729B94E-E571-EC4E-8DC0-E723465C7BB7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00C592E-BB25-4C6C-9890-C9CD71A1C5A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B4DE0F6-AE58-4C60-867C-47CC7EC8F2C1}">
      <dgm:prSet/>
      <dgm:spPr/>
      <dgm:t>
        <a:bodyPr/>
        <a:lstStyle/>
        <a:p>
          <a:r>
            <a:rPr lang="en-US"/>
            <a:t>Created Teacher UI using swing</a:t>
          </a:r>
        </a:p>
      </dgm:t>
    </dgm:pt>
    <dgm:pt modelId="{38097316-FD5C-43CD-86EA-022E834C1223}" type="parTrans" cxnId="{5962DA93-2497-42D3-9E1A-F0E10F08354C}">
      <dgm:prSet/>
      <dgm:spPr/>
      <dgm:t>
        <a:bodyPr/>
        <a:lstStyle/>
        <a:p>
          <a:endParaRPr lang="en-US"/>
        </a:p>
      </dgm:t>
    </dgm:pt>
    <dgm:pt modelId="{53108C6A-EC04-4A6C-8064-123AC7C087C3}" type="sibTrans" cxnId="{5962DA93-2497-42D3-9E1A-F0E10F08354C}">
      <dgm:prSet/>
      <dgm:spPr/>
      <dgm:t>
        <a:bodyPr/>
        <a:lstStyle/>
        <a:p>
          <a:endParaRPr lang="en-US"/>
        </a:p>
      </dgm:t>
    </dgm:pt>
    <dgm:pt modelId="{EC47D38F-31D2-45DA-848D-E5EC1BC878D0}">
      <dgm:prSet/>
      <dgm:spPr/>
      <dgm:t>
        <a:bodyPr/>
        <a:lstStyle/>
        <a:p>
          <a:r>
            <a:rPr lang="en-US"/>
            <a:t>Display teacher details in tabular format with functionalities like search and row sorting </a:t>
          </a:r>
        </a:p>
      </dgm:t>
    </dgm:pt>
    <dgm:pt modelId="{529CA52F-1C32-404E-A053-7C2987ABAC26}" type="parTrans" cxnId="{8EB2E811-A12B-4EFD-83B5-63519F74B31E}">
      <dgm:prSet/>
      <dgm:spPr/>
      <dgm:t>
        <a:bodyPr/>
        <a:lstStyle/>
        <a:p>
          <a:endParaRPr lang="en-US"/>
        </a:p>
      </dgm:t>
    </dgm:pt>
    <dgm:pt modelId="{B087F1F9-8387-4E51-AF4D-51CA88AE0221}" type="sibTrans" cxnId="{8EB2E811-A12B-4EFD-83B5-63519F74B31E}">
      <dgm:prSet/>
      <dgm:spPr/>
      <dgm:t>
        <a:bodyPr/>
        <a:lstStyle/>
        <a:p>
          <a:endParaRPr lang="en-US"/>
        </a:p>
      </dgm:t>
    </dgm:pt>
    <dgm:pt modelId="{4572E27C-144F-4DC8-B617-CB3CEF5A79D0}">
      <dgm:prSet/>
      <dgm:spPr/>
      <dgm:t>
        <a:bodyPr/>
        <a:lstStyle/>
        <a:p>
          <a:r>
            <a:rPr lang="en-US"/>
            <a:t>Add teacher using form/csv</a:t>
          </a:r>
        </a:p>
      </dgm:t>
    </dgm:pt>
    <dgm:pt modelId="{A0577888-55A7-48C7-BEFD-3636A5062FD2}" type="parTrans" cxnId="{9D7FD7CB-EB31-46CB-AFB5-0AB2DE8981EE}">
      <dgm:prSet/>
      <dgm:spPr/>
      <dgm:t>
        <a:bodyPr/>
        <a:lstStyle/>
        <a:p>
          <a:endParaRPr lang="en-US"/>
        </a:p>
      </dgm:t>
    </dgm:pt>
    <dgm:pt modelId="{097EFBA7-642E-4AF2-AD63-4D5D9BE4E403}" type="sibTrans" cxnId="{9D7FD7CB-EB31-46CB-AFB5-0AB2DE8981EE}">
      <dgm:prSet/>
      <dgm:spPr/>
      <dgm:t>
        <a:bodyPr/>
        <a:lstStyle/>
        <a:p>
          <a:endParaRPr lang="en-US"/>
        </a:p>
      </dgm:t>
    </dgm:pt>
    <dgm:pt modelId="{0AB257D0-E046-43D1-9415-C2DF4492A122}">
      <dgm:prSet/>
      <dgm:spPr/>
      <dgm:t>
        <a:bodyPr/>
        <a:lstStyle/>
        <a:p>
          <a:r>
            <a:rPr lang="en-US"/>
            <a:t>Allot teacher to group based on given rules</a:t>
          </a:r>
        </a:p>
      </dgm:t>
    </dgm:pt>
    <dgm:pt modelId="{4E67207E-1B1A-472B-86A6-C91F448BB8E2}" type="parTrans" cxnId="{6A67FBB9-E61A-45E9-BBC9-0871CBD32874}">
      <dgm:prSet/>
      <dgm:spPr/>
      <dgm:t>
        <a:bodyPr/>
        <a:lstStyle/>
        <a:p>
          <a:endParaRPr lang="en-US"/>
        </a:p>
      </dgm:t>
    </dgm:pt>
    <dgm:pt modelId="{FC815B72-31F7-4461-8D7A-96624DE5982D}" type="sibTrans" cxnId="{6A67FBB9-E61A-45E9-BBC9-0871CBD32874}">
      <dgm:prSet/>
      <dgm:spPr/>
      <dgm:t>
        <a:bodyPr/>
        <a:lstStyle/>
        <a:p>
          <a:endParaRPr lang="en-US"/>
        </a:p>
      </dgm:t>
    </dgm:pt>
    <dgm:pt modelId="{58782263-8170-4DBD-B894-1F3A12C90715}">
      <dgm:prSet/>
      <dgm:spPr/>
      <dgm:t>
        <a:bodyPr/>
        <a:lstStyle/>
        <a:p>
          <a:r>
            <a:rPr lang="en-US"/>
            <a:t>Populate details in database</a:t>
          </a:r>
        </a:p>
      </dgm:t>
    </dgm:pt>
    <dgm:pt modelId="{86575D4A-4B97-45E3-9B36-84738D3E868A}" type="parTrans" cxnId="{EE9994B6-7F0D-47E9-B443-46570C556A14}">
      <dgm:prSet/>
      <dgm:spPr/>
      <dgm:t>
        <a:bodyPr/>
        <a:lstStyle/>
        <a:p>
          <a:endParaRPr lang="en-US"/>
        </a:p>
      </dgm:t>
    </dgm:pt>
    <dgm:pt modelId="{790E17D5-5474-40F6-A401-6889842B9999}" type="sibTrans" cxnId="{EE9994B6-7F0D-47E9-B443-46570C556A14}">
      <dgm:prSet/>
      <dgm:spPr/>
      <dgm:t>
        <a:bodyPr/>
        <a:lstStyle/>
        <a:p>
          <a:endParaRPr lang="en-US"/>
        </a:p>
      </dgm:t>
    </dgm:pt>
    <dgm:pt modelId="{7F928C6B-C62D-43E9-92D0-D378CDB45C85}">
      <dgm:prSet/>
      <dgm:spPr/>
      <dgm:t>
        <a:bodyPr/>
        <a:lstStyle/>
        <a:p>
          <a:r>
            <a:rPr lang="en-US"/>
            <a:t>Integration of UI, backend and database</a:t>
          </a:r>
        </a:p>
      </dgm:t>
    </dgm:pt>
    <dgm:pt modelId="{3188C5EA-DCFA-4A33-9A63-A809B7117139}" type="parTrans" cxnId="{DB5156B3-0290-4130-B478-B617A8BDB6E3}">
      <dgm:prSet/>
      <dgm:spPr/>
      <dgm:t>
        <a:bodyPr/>
        <a:lstStyle/>
        <a:p>
          <a:endParaRPr lang="en-US"/>
        </a:p>
      </dgm:t>
    </dgm:pt>
    <dgm:pt modelId="{7276D16A-A7C0-44B9-BDAD-4CF4FB6DE608}" type="sibTrans" cxnId="{DB5156B3-0290-4130-B478-B617A8BDB6E3}">
      <dgm:prSet/>
      <dgm:spPr/>
      <dgm:t>
        <a:bodyPr/>
        <a:lstStyle/>
        <a:p>
          <a:endParaRPr lang="en-US"/>
        </a:p>
      </dgm:t>
    </dgm:pt>
    <dgm:pt modelId="{5838A626-D6ED-4CE2-A67D-B2E75E6BC9A4}">
      <dgm:prSet/>
      <dgm:spPr/>
      <dgm:t>
        <a:bodyPr/>
        <a:lstStyle/>
        <a:p>
          <a:r>
            <a:rPr lang="en-US"/>
            <a:t>Created Feedback UI and email alerts for teacher annual review</a:t>
          </a:r>
        </a:p>
      </dgm:t>
    </dgm:pt>
    <dgm:pt modelId="{8CE596C8-314E-4457-854A-C570C7D3B210}" type="parTrans" cxnId="{935F73D3-3EDE-4D36-8A4E-C20606FD228F}">
      <dgm:prSet/>
      <dgm:spPr/>
      <dgm:t>
        <a:bodyPr/>
        <a:lstStyle/>
        <a:p>
          <a:endParaRPr lang="en-US"/>
        </a:p>
      </dgm:t>
    </dgm:pt>
    <dgm:pt modelId="{22A309B8-F2EB-4225-8DCC-F29E6096C4AF}" type="sibTrans" cxnId="{935F73D3-3EDE-4D36-8A4E-C20606FD228F}">
      <dgm:prSet/>
      <dgm:spPr/>
      <dgm:t>
        <a:bodyPr/>
        <a:lstStyle/>
        <a:p>
          <a:endParaRPr lang="en-US"/>
        </a:p>
      </dgm:t>
    </dgm:pt>
    <dgm:pt modelId="{4DC23D66-D9E0-4742-B963-10EFC3628ED7}" type="pres">
      <dgm:prSet presAssocID="{E00C592E-BB25-4C6C-9890-C9CD71A1C5A9}" presName="linear" presStyleCnt="0">
        <dgm:presLayoutVars>
          <dgm:animLvl val="lvl"/>
          <dgm:resizeHandles val="exact"/>
        </dgm:presLayoutVars>
      </dgm:prSet>
      <dgm:spPr/>
    </dgm:pt>
    <dgm:pt modelId="{9F1E145C-4CC0-4F4B-A589-7C0762379A87}" type="pres">
      <dgm:prSet presAssocID="{8B4DE0F6-AE58-4C60-867C-47CC7EC8F2C1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11DBEADF-0B7E-4B4D-B84D-FD1DE2B36578}" type="pres">
      <dgm:prSet presAssocID="{53108C6A-EC04-4A6C-8064-123AC7C087C3}" presName="spacer" presStyleCnt="0"/>
      <dgm:spPr/>
    </dgm:pt>
    <dgm:pt modelId="{AB8D8067-D52F-6C47-9E86-B00E790024A6}" type="pres">
      <dgm:prSet presAssocID="{EC47D38F-31D2-45DA-848D-E5EC1BC878D0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72811BC7-94A6-F449-8EF7-E0FB764522B4}" type="pres">
      <dgm:prSet presAssocID="{B087F1F9-8387-4E51-AF4D-51CA88AE0221}" presName="spacer" presStyleCnt="0"/>
      <dgm:spPr/>
    </dgm:pt>
    <dgm:pt modelId="{02DD9597-FAC3-CA48-99AB-621F08D52D8C}" type="pres">
      <dgm:prSet presAssocID="{4572E27C-144F-4DC8-B617-CB3CEF5A79D0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FEB7C2FD-AD0F-E440-9CFC-1D9237E19990}" type="pres">
      <dgm:prSet presAssocID="{097EFBA7-642E-4AF2-AD63-4D5D9BE4E403}" presName="spacer" presStyleCnt="0"/>
      <dgm:spPr/>
    </dgm:pt>
    <dgm:pt modelId="{CC5535FF-A4AB-FA41-910C-702832650C9C}" type="pres">
      <dgm:prSet presAssocID="{0AB257D0-E046-43D1-9415-C2DF4492A122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E85CBD50-EE3C-DE4D-8B18-45D52415D083}" type="pres">
      <dgm:prSet presAssocID="{FC815B72-31F7-4461-8D7A-96624DE5982D}" presName="spacer" presStyleCnt="0"/>
      <dgm:spPr/>
    </dgm:pt>
    <dgm:pt modelId="{C94D01F5-5863-044D-91B1-961C082EFCAD}" type="pres">
      <dgm:prSet presAssocID="{58782263-8170-4DBD-B894-1F3A12C90715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ADA08A8B-6782-0140-B659-376FC1F757B6}" type="pres">
      <dgm:prSet presAssocID="{790E17D5-5474-40F6-A401-6889842B9999}" presName="spacer" presStyleCnt="0"/>
      <dgm:spPr/>
    </dgm:pt>
    <dgm:pt modelId="{7D0321B5-84BA-5045-BBAA-7928033A2E15}" type="pres">
      <dgm:prSet presAssocID="{7F928C6B-C62D-43E9-92D0-D378CDB45C85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DECD9C42-6EAD-FC41-B24C-39398A26EE90}" type="pres">
      <dgm:prSet presAssocID="{7276D16A-A7C0-44B9-BDAD-4CF4FB6DE608}" presName="spacer" presStyleCnt="0"/>
      <dgm:spPr/>
    </dgm:pt>
    <dgm:pt modelId="{00AFE691-A580-F04C-B18A-F55AA176683A}" type="pres">
      <dgm:prSet presAssocID="{5838A626-D6ED-4CE2-A67D-B2E75E6BC9A4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8EB2E811-A12B-4EFD-83B5-63519F74B31E}" srcId="{E00C592E-BB25-4C6C-9890-C9CD71A1C5A9}" destId="{EC47D38F-31D2-45DA-848D-E5EC1BC878D0}" srcOrd="1" destOrd="0" parTransId="{529CA52F-1C32-404E-A053-7C2987ABAC26}" sibTransId="{B087F1F9-8387-4E51-AF4D-51CA88AE0221}"/>
    <dgm:cxn modelId="{8693BE35-B938-D943-ADFB-7E828706ADDB}" type="presOf" srcId="{5838A626-D6ED-4CE2-A67D-B2E75E6BC9A4}" destId="{00AFE691-A580-F04C-B18A-F55AA176683A}" srcOrd="0" destOrd="0" presId="urn:microsoft.com/office/officeart/2005/8/layout/vList2"/>
    <dgm:cxn modelId="{7304F33A-D6F7-E642-995B-928C55082C18}" type="presOf" srcId="{58782263-8170-4DBD-B894-1F3A12C90715}" destId="{C94D01F5-5863-044D-91B1-961C082EFCAD}" srcOrd="0" destOrd="0" presId="urn:microsoft.com/office/officeart/2005/8/layout/vList2"/>
    <dgm:cxn modelId="{17DF8749-21F1-EF41-B5E2-94AB141BBCB3}" type="presOf" srcId="{7F928C6B-C62D-43E9-92D0-D378CDB45C85}" destId="{7D0321B5-84BA-5045-BBAA-7928033A2E15}" srcOrd="0" destOrd="0" presId="urn:microsoft.com/office/officeart/2005/8/layout/vList2"/>
    <dgm:cxn modelId="{C778435F-2267-A244-9132-49054492C408}" type="presOf" srcId="{EC47D38F-31D2-45DA-848D-E5EC1BC878D0}" destId="{AB8D8067-D52F-6C47-9E86-B00E790024A6}" srcOrd="0" destOrd="0" presId="urn:microsoft.com/office/officeart/2005/8/layout/vList2"/>
    <dgm:cxn modelId="{0312EA6D-9437-E341-95DE-501EC30A2CE7}" type="presOf" srcId="{8B4DE0F6-AE58-4C60-867C-47CC7EC8F2C1}" destId="{9F1E145C-4CC0-4F4B-A589-7C0762379A87}" srcOrd="0" destOrd="0" presId="urn:microsoft.com/office/officeart/2005/8/layout/vList2"/>
    <dgm:cxn modelId="{5962DA93-2497-42D3-9E1A-F0E10F08354C}" srcId="{E00C592E-BB25-4C6C-9890-C9CD71A1C5A9}" destId="{8B4DE0F6-AE58-4C60-867C-47CC7EC8F2C1}" srcOrd="0" destOrd="0" parTransId="{38097316-FD5C-43CD-86EA-022E834C1223}" sibTransId="{53108C6A-EC04-4A6C-8064-123AC7C087C3}"/>
    <dgm:cxn modelId="{DB5156B3-0290-4130-B478-B617A8BDB6E3}" srcId="{E00C592E-BB25-4C6C-9890-C9CD71A1C5A9}" destId="{7F928C6B-C62D-43E9-92D0-D378CDB45C85}" srcOrd="5" destOrd="0" parTransId="{3188C5EA-DCFA-4A33-9A63-A809B7117139}" sibTransId="{7276D16A-A7C0-44B9-BDAD-4CF4FB6DE608}"/>
    <dgm:cxn modelId="{EE9994B6-7F0D-47E9-B443-46570C556A14}" srcId="{E00C592E-BB25-4C6C-9890-C9CD71A1C5A9}" destId="{58782263-8170-4DBD-B894-1F3A12C90715}" srcOrd="4" destOrd="0" parTransId="{86575D4A-4B97-45E3-9B36-84738D3E868A}" sibTransId="{790E17D5-5474-40F6-A401-6889842B9999}"/>
    <dgm:cxn modelId="{6A67FBB9-E61A-45E9-BBC9-0871CBD32874}" srcId="{E00C592E-BB25-4C6C-9890-C9CD71A1C5A9}" destId="{0AB257D0-E046-43D1-9415-C2DF4492A122}" srcOrd="3" destOrd="0" parTransId="{4E67207E-1B1A-472B-86A6-C91F448BB8E2}" sibTransId="{FC815B72-31F7-4461-8D7A-96624DE5982D}"/>
    <dgm:cxn modelId="{4842E9C9-FC10-7347-BD87-9E64BE54BD33}" type="presOf" srcId="{0AB257D0-E046-43D1-9415-C2DF4492A122}" destId="{CC5535FF-A4AB-FA41-910C-702832650C9C}" srcOrd="0" destOrd="0" presId="urn:microsoft.com/office/officeart/2005/8/layout/vList2"/>
    <dgm:cxn modelId="{9D7FD7CB-EB31-46CB-AFB5-0AB2DE8981EE}" srcId="{E00C592E-BB25-4C6C-9890-C9CD71A1C5A9}" destId="{4572E27C-144F-4DC8-B617-CB3CEF5A79D0}" srcOrd="2" destOrd="0" parTransId="{A0577888-55A7-48C7-BEFD-3636A5062FD2}" sibTransId="{097EFBA7-642E-4AF2-AD63-4D5D9BE4E403}"/>
    <dgm:cxn modelId="{935F73D3-3EDE-4D36-8A4E-C20606FD228F}" srcId="{E00C592E-BB25-4C6C-9890-C9CD71A1C5A9}" destId="{5838A626-D6ED-4CE2-A67D-B2E75E6BC9A4}" srcOrd="6" destOrd="0" parTransId="{8CE596C8-314E-4457-854A-C570C7D3B210}" sibTransId="{22A309B8-F2EB-4225-8DCC-F29E6096C4AF}"/>
    <dgm:cxn modelId="{FDD4DBD7-F104-1B4B-B000-4DF2D3E53811}" type="presOf" srcId="{E00C592E-BB25-4C6C-9890-C9CD71A1C5A9}" destId="{4DC23D66-D9E0-4742-B963-10EFC3628ED7}" srcOrd="0" destOrd="0" presId="urn:microsoft.com/office/officeart/2005/8/layout/vList2"/>
    <dgm:cxn modelId="{F8D88CDF-E08D-0E4E-B888-A24CC4B7659D}" type="presOf" srcId="{4572E27C-144F-4DC8-B617-CB3CEF5A79D0}" destId="{02DD9597-FAC3-CA48-99AB-621F08D52D8C}" srcOrd="0" destOrd="0" presId="urn:microsoft.com/office/officeart/2005/8/layout/vList2"/>
    <dgm:cxn modelId="{286FB845-E902-2648-9560-BFCB5E4D3ECD}" type="presParOf" srcId="{4DC23D66-D9E0-4742-B963-10EFC3628ED7}" destId="{9F1E145C-4CC0-4F4B-A589-7C0762379A87}" srcOrd="0" destOrd="0" presId="urn:microsoft.com/office/officeart/2005/8/layout/vList2"/>
    <dgm:cxn modelId="{1DDA3E19-FB2A-CC44-81B6-80B0BE9C6F50}" type="presParOf" srcId="{4DC23D66-D9E0-4742-B963-10EFC3628ED7}" destId="{11DBEADF-0B7E-4B4D-B84D-FD1DE2B36578}" srcOrd="1" destOrd="0" presId="urn:microsoft.com/office/officeart/2005/8/layout/vList2"/>
    <dgm:cxn modelId="{9661AAB0-144C-D847-923D-69C703F28783}" type="presParOf" srcId="{4DC23D66-D9E0-4742-B963-10EFC3628ED7}" destId="{AB8D8067-D52F-6C47-9E86-B00E790024A6}" srcOrd="2" destOrd="0" presId="urn:microsoft.com/office/officeart/2005/8/layout/vList2"/>
    <dgm:cxn modelId="{2FFFBA8C-9479-1947-A9BC-F666B0F71728}" type="presParOf" srcId="{4DC23D66-D9E0-4742-B963-10EFC3628ED7}" destId="{72811BC7-94A6-F449-8EF7-E0FB764522B4}" srcOrd="3" destOrd="0" presId="urn:microsoft.com/office/officeart/2005/8/layout/vList2"/>
    <dgm:cxn modelId="{92567F85-CC2D-A24F-B5FD-DDB3F53872D6}" type="presParOf" srcId="{4DC23D66-D9E0-4742-B963-10EFC3628ED7}" destId="{02DD9597-FAC3-CA48-99AB-621F08D52D8C}" srcOrd="4" destOrd="0" presId="urn:microsoft.com/office/officeart/2005/8/layout/vList2"/>
    <dgm:cxn modelId="{BD15CFFF-E29D-CC4C-8F6E-DEAFCB496DC3}" type="presParOf" srcId="{4DC23D66-D9E0-4742-B963-10EFC3628ED7}" destId="{FEB7C2FD-AD0F-E440-9CFC-1D9237E19990}" srcOrd="5" destOrd="0" presId="urn:microsoft.com/office/officeart/2005/8/layout/vList2"/>
    <dgm:cxn modelId="{0ECC050E-06AE-1D4A-8BB5-BA7766BA8CE3}" type="presParOf" srcId="{4DC23D66-D9E0-4742-B963-10EFC3628ED7}" destId="{CC5535FF-A4AB-FA41-910C-702832650C9C}" srcOrd="6" destOrd="0" presId="urn:microsoft.com/office/officeart/2005/8/layout/vList2"/>
    <dgm:cxn modelId="{04555829-A58C-FA41-98C2-9363C60D1664}" type="presParOf" srcId="{4DC23D66-D9E0-4742-B963-10EFC3628ED7}" destId="{E85CBD50-EE3C-DE4D-8B18-45D52415D083}" srcOrd="7" destOrd="0" presId="urn:microsoft.com/office/officeart/2005/8/layout/vList2"/>
    <dgm:cxn modelId="{7B2B4420-0D56-3E42-9A7B-BB918F36BB4F}" type="presParOf" srcId="{4DC23D66-D9E0-4742-B963-10EFC3628ED7}" destId="{C94D01F5-5863-044D-91B1-961C082EFCAD}" srcOrd="8" destOrd="0" presId="urn:microsoft.com/office/officeart/2005/8/layout/vList2"/>
    <dgm:cxn modelId="{50B1428D-6274-514F-8818-DB9D17AD7424}" type="presParOf" srcId="{4DC23D66-D9E0-4742-B963-10EFC3628ED7}" destId="{ADA08A8B-6782-0140-B659-376FC1F757B6}" srcOrd="9" destOrd="0" presId="urn:microsoft.com/office/officeart/2005/8/layout/vList2"/>
    <dgm:cxn modelId="{19F08930-8806-6341-AD1E-6B56A70BD58D}" type="presParOf" srcId="{4DC23D66-D9E0-4742-B963-10EFC3628ED7}" destId="{7D0321B5-84BA-5045-BBAA-7928033A2E15}" srcOrd="10" destOrd="0" presId="urn:microsoft.com/office/officeart/2005/8/layout/vList2"/>
    <dgm:cxn modelId="{1E7E7AB4-07E6-A44D-9798-9D08055DD78F}" type="presParOf" srcId="{4DC23D66-D9E0-4742-B963-10EFC3628ED7}" destId="{DECD9C42-6EAD-FC41-B24C-39398A26EE90}" srcOrd="11" destOrd="0" presId="urn:microsoft.com/office/officeart/2005/8/layout/vList2"/>
    <dgm:cxn modelId="{64E85531-48AD-0F4A-9D4E-37E1E0B4DF2A}" type="presParOf" srcId="{4DC23D66-D9E0-4742-B963-10EFC3628ED7}" destId="{00AFE691-A580-F04C-B18A-F55AA176683A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A5F215F-9334-46EB-8D20-51CB04E531DB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0151118-316C-4E89-91AE-DAFE65CF9B49}">
      <dgm:prSet/>
      <dgm:spPr/>
      <dgm:t>
        <a:bodyPr/>
        <a:lstStyle/>
        <a:p>
          <a:r>
            <a:rPr lang="en-US" dirty="0"/>
            <a:t>Vaccination</a:t>
          </a:r>
        </a:p>
      </dgm:t>
    </dgm:pt>
    <dgm:pt modelId="{76779DA4-3540-41E3-8CDA-CD6C2FEC8971}" type="parTrans" cxnId="{6C577043-407B-4D88-B6B5-92AC78F5DB82}">
      <dgm:prSet/>
      <dgm:spPr/>
      <dgm:t>
        <a:bodyPr/>
        <a:lstStyle/>
        <a:p>
          <a:endParaRPr lang="en-US"/>
        </a:p>
      </dgm:t>
    </dgm:pt>
    <dgm:pt modelId="{1F1CF92D-C4E2-49E2-A753-E63481202BF7}" type="sibTrans" cxnId="{6C577043-407B-4D88-B6B5-92AC78F5DB82}">
      <dgm:prSet/>
      <dgm:spPr/>
      <dgm:t>
        <a:bodyPr/>
        <a:lstStyle/>
        <a:p>
          <a:endParaRPr lang="en-US"/>
        </a:p>
      </dgm:t>
    </dgm:pt>
    <dgm:pt modelId="{01C037BB-DF8F-4582-9336-C9A22616381A}">
      <dgm:prSet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US" dirty="0"/>
            <a:t> Add vaccination record for each student</a:t>
          </a:r>
        </a:p>
      </dgm:t>
    </dgm:pt>
    <dgm:pt modelId="{2153E65F-215A-4BCB-898D-E636A92FEBC7}" type="parTrans" cxnId="{3590CFDF-C54D-4C12-97AF-D918193E27AB}">
      <dgm:prSet/>
      <dgm:spPr/>
      <dgm:t>
        <a:bodyPr/>
        <a:lstStyle/>
        <a:p>
          <a:endParaRPr lang="en-US"/>
        </a:p>
      </dgm:t>
    </dgm:pt>
    <dgm:pt modelId="{4C425E5D-4AFC-4FDB-853F-B9D4440C2961}" type="sibTrans" cxnId="{3590CFDF-C54D-4C12-97AF-D918193E27AB}">
      <dgm:prSet/>
      <dgm:spPr/>
      <dgm:t>
        <a:bodyPr/>
        <a:lstStyle/>
        <a:p>
          <a:endParaRPr lang="en-US"/>
        </a:p>
      </dgm:t>
    </dgm:pt>
    <dgm:pt modelId="{5FE73603-04F4-4313-8867-37C67DB2529C}">
      <dgm:prSet/>
      <dgm:spPr/>
      <dgm:t>
        <a:bodyPr/>
        <a:lstStyle/>
        <a:p>
          <a:r>
            <a:rPr lang="en-US" dirty="0"/>
            <a:t>Registration renewal</a:t>
          </a:r>
        </a:p>
      </dgm:t>
    </dgm:pt>
    <dgm:pt modelId="{3BF152CC-A642-485A-B4B6-86A7ACE862A0}" type="parTrans" cxnId="{CD0E5FA4-5992-43C4-B51E-27EE688BCEF7}">
      <dgm:prSet/>
      <dgm:spPr/>
      <dgm:t>
        <a:bodyPr/>
        <a:lstStyle/>
        <a:p>
          <a:endParaRPr lang="en-US"/>
        </a:p>
      </dgm:t>
    </dgm:pt>
    <dgm:pt modelId="{75FA3C48-D3CC-4FDF-BCBC-08638093E7B9}" type="sibTrans" cxnId="{CD0E5FA4-5992-43C4-B51E-27EE688BCEF7}">
      <dgm:prSet/>
      <dgm:spPr/>
      <dgm:t>
        <a:bodyPr/>
        <a:lstStyle/>
        <a:p>
          <a:endParaRPr lang="en-US"/>
        </a:p>
      </dgm:t>
    </dgm:pt>
    <dgm:pt modelId="{CC099520-333B-4081-B417-93AC83A392E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Track student registration date.</a:t>
          </a:r>
        </a:p>
      </dgm:t>
    </dgm:pt>
    <dgm:pt modelId="{73F6AE69-520B-4136-8B80-327048DE24BC}" type="parTrans" cxnId="{AF9A67F2-4319-463D-95F3-83347B3EDB4F}">
      <dgm:prSet/>
      <dgm:spPr/>
      <dgm:t>
        <a:bodyPr/>
        <a:lstStyle/>
        <a:p>
          <a:endParaRPr lang="en-US"/>
        </a:p>
      </dgm:t>
    </dgm:pt>
    <dgm:pt modelId="{CD33B928-2E41-418B-8A6B-CAACCF2742B3}" type="sibTrans" cxnId="{AF9A67F2-4319-463D-95F3-83347B3EDB4F}">
      <dgm:prSet/>
      <dgm:spPr/>
      <dgm:t>
        <a:bodyPr/>
        <a:lstStyle/>
        <a:p>
          <a:endParaRPr lang="en-US"/>
        </a:p>
      </dgm:t>
    </dgm:pt>
    <dgm:pt modelId="{E7997B12-317F-46E4-8C51-F940DA00AF0C}">
      <dgm:prSet/>
      <dgm:spPr/>
      <dgm:t>
        <a:bodyPr/>
        <a:lstStyle/>
        <a:p>
          <a:r>
            <a:rPr lang="en-US" dirty="0"/>
            <a:t>Feedback</a:t>
          </a:r>
        </a:p>
      </dgm:t>
    </dgm:pt>
    <dgm:pt modelId="{EF1504BF-D469-4CEF-807E-80CF1B1FCBD1}" type="parTrans" cxnId="{82F12960-723C-4544-902C-1FCE2759C259}">
      <dgm:prSet/>
      <dgm:spPr/>
      <dgm:t>
        <a:bodyPr/>
        <a:lstStyle/>
        <a:p>
          <a:endParaRPr lang="en-US"/>
        </a:p>
      </dgm:t>
    </dgm:pt>
    <dgm:pt modelId="{BA90951F-7575-4F94-876A-784F5E3B0C95}" type="sibTrans" cxnId="{82F12960-723C-4544-902C-1FCE2759C259}">
      <dgm:prSet/>
      <dgm:spPr/>
      <dgm:t>
        <a:bodyPr/>
        <a:lstStyle/>
        <a:p>
          <a:endParaRPr lang="en-US"/>
        </a:p>
      </dgm:t>
    </dgm:pt>
    <dgm:pt modelId="{34F28439-2C64-4CC8-9FE1-81EF7EAC8BB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Track employee joining date.</a:t>
          </a:r>
        </a:p>
      </dgm:t>
    </dgm:pt>
    <dgm:pt modelId="{3D135862-0E09-4AE3-8211-06C57A9CC5B8}" type="parTrans" cxnId="{284C8514-043C-4A3E-9519-E6BBF112795D}">
      <dgm:prSet/>
      <dgm:spPr/>
      <dgm:t>
        <a:bodyPr/>
        <a:lstStyle/>
        <a:p>
          <a:endParaRPr lang="en-US"/>
        </a:p>
      </dgm:t>
    </dgm:pt>
    <dgm:pt modelId="{6B9CBE5C-1017-4E7E-9716-290A89EDD90D}" type="sibTrans" cxnId="{284C8514-043C-4A3E-9519-E6BBF112795D}">
      <dgm:prSet/>
      <dgm:spPr/>
      <dgm:t>
        <a:bodyPr/>
        <a:lstStyle/>
        <a:p>
          <a:endParaRPr lang="en-US"/>
        </a:p>
      </dgm:t>
    </dgm:pt>
    <dgm:pt modelId="{9913C911-9A0F-5E47-AF03-6E73F0AA9918}">
      <dgm:prSet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US" dirty="0"/>
            <a:t> Track future doses based on student age, vaccination type and total number of doses to be administered.</a:t>
          </a:r>
        </a:p>
      </dgm:t>
    </dgm:pt>
    <dgm:pt modelId="{BF9B93DD-BF96-544C-96BC-0544B61D46F6}" type="parTrans" cxnId="{B6A87930-C007-6046-AE5C-F9C8521BDB54}">
      <dgm:prSet/>
      <dgm:spPr/>
      <dgm:t>
        <a:bodyPr/>
        <a:lstStyle/>
        <a:p>
          <a:endParaRPr lang="en-US"/>
        </a:p>
      </dgm:t>
    </dgm:pt>
    <dgm:pt modelId="{48C57010-2E33-D843-BD63-CB35106CD0E0}" type="sibTrans" cxnId="{B6A87930-C007-6046-AE5C-F9C8521BDB54}">
      <dgm:prSet/>
      <dgm:spPr/>
      <dgm:t>
        <a:bodyPr/>
        <a:lstStyle/>
        <a:p>
          <a:endParaRPr lang="en-US"/>
        </a:p>
      </dgm:t>
    </dgm:pt>
    <dgm:pt modelId="{BEDA87B5-A488-3242-B0D9-6E45A3B580FF}">
      <dgm:prSet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US" dirty="0"/>
            <a:t>Alerts for upcoming doses</a:t>
          </a:r>
        </a:p>
      </dgm:t>
    </dgm:pt>
    <dgm:pt modelId="{3C076064-BDC4-3A48-ABE6-169D8777E7B3}" type="parTrans" cxnId="{CD06C415-7076-DA4C-AA1F-F413A7E1048E}">
      <dgm:prSet/>
      <dgm:spPr/>
      <dgm:t>
        <a:bodyPr/>
        <a:lstStyle/>
        <a:p>
          <a:endParaRPr lang="en-US"/>
        </a:p>
      </dgm:t>
    </dgm:pt>
    <dgm:pt modelId="{EAF67FA6-9143-4444-8952-6CA4F0842BA3}" type="sibTrans" cxnId="{CD06C415-7076-DA4C-AA1F-F413A7E1048E}">
      <dgm:prSet/>
      <dgm:spPr/>
      <dgm:t>
        <a:bodyPr/>
        <a:lstStyle/>
        <a:p>
          <a:endParaRPr lang="en-US"/>
        </a:p>
      </dgm:t>
    </dgm:pt>
    <dgm:pt modelId="{A3075861-6C21-BF4E-AD8B-0D78A122C99C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Alerts for annual renewal </a:t>
          </a:r>
        </a:p>
      </dgm:t>
    </dgm:pt>
    <dgm:pt modelId="{F32AC15E-AF66-9143-9160-B608A81B1B1A}" type="parTrans" cxnId="{B7335957-8B07-2643-9222-F7775556E8ED}">
      <dgm:prSet/>
      <dgm:spPr/>
      <dgm:t>
        <a:bodyPr/>
        <a:lstStyle/>
        <a:p>
          <a:endParaRPr lang="en-US"/>
        </a:p>
      </dgm:t>
    </dgm:pt>
    <dgm:pt modelId="{DE08A3A1-5070-4247-BD1D-2D31138C62D2}" type="sibTrans" cxnId="{B7335957-8B07-2643-9222-F7775556E8ED}">
      <dgm:prSet/>
      <dgm:spPr/>
      <dgm:t>
        <a:bodyPr/>
        <a:lstStyle/>
        <a:p>
          <a:endParaRPr lang="en-US"/>
        </a:p>
      </dgm:t>
    </dgm:pt>
    <dgm:pt modelId="{E6D95120-99B7-B841-8BEE-04D3BD14835F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Alerts for annual review</a:t>
          </a:r>
        </a:p>
      </dgm:t>
    </dgm:pt>
    <dgm:pt modelId="{BCBFB8C1-8200-4148-8CF1-D9990E3E2243}" type="parTrans" cxnId="{9B4F7708-E833-8C49-87E1-DDA2C6482E8C}">
      <dgm:prSet/>
      <dgm:spPr/>
      <dgm:t>
        <a:bodyPr/>
        <a:lstStyle/>
        <a:p>
          <a:endParaRPr lang="en-US"/>
        </a:p>
      </dgm:t>
    </dgm:pt>
    <dgm:pt modelId="{B1F55101-6A92-6545-B7D7-FA89BCAD2CA9}" type="sibTrans" cxnId="{9B4F7708-E833-8C49-87E1-DDA2C6482E8C}">
      <dgm:prSet/>
      <dgm:spPr/>
      <dgm:t>
        <a:bodyPr/>
        <a:lstStyle/>
        <a:p>
          <a:endParaRPr lang="en-US"/>
        </a:p>
      </dgm:t>
    </dgm:pt>
    <dgm:pt modelId="{014CDC7E-2508-924C-B556-B9043610914A}" type="pres">
      <dgm:prSet presAssocID="{EA5F215F-9334-46EB-8D20-51CB04E531DB}" presName="linear" presStyleCnt="0">
        <dgm:presLayoutVars>
          <dgm:dir/>
          <dgm:animLvl val="lvl"/>
          <dgm:resizeHandles val="exact"/>
        </dgm:presLayoutVars>
      </dgm:prSet>
      <dgm:spPr/>
    </dgm:pt>
    <dgm:pt modelId="{EA110CD6-4DE3-F044-AF56-2999EFF4A775}" type="pres">
      <dgm:prSet presAssocID="{80151118-316C-4E89-91AE-DAFE65CF9B49}" presName="parentLin" presStyleCnt="0"/>
      <dgm:spPr/>
    </dgm:pt>
    <dgm:pt modelId="{E3907A5D-FEB3-2346-926B-6F83EF8DB8B5}" type="pres">
      <dgm:prSet presAssocID="{80151118-316C-4E89-91AE-DAFE65CF9B49}" presName="parentLeftMargin" presStyleLbl="node1" presStyleIdx="0" presStyleCnt="3"/>
      <dgm:spPr/>
    </dgm:pt>
    <dgm:pt modelId="{EB26784A-654B-5E46-B4AE-E0666B14F5B7}" type="pres">
      <dgm:prSet presAssocID="{80151118-316C-4E89-91AE-DAFE65CF9B4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5185525-1D0D-4D4F-8B1C-D1EBE62EEEF0}" type="pres">
      <dgm:prSet presAssocID="{80151118-316C-4E89-91AE-DAFE65CF9B49}" presName="negativeSpace" presStyleCnt="0"/>
      <dgm:spPr/>
    </dgm:pt>
    <dgm:pt modelId="{A0B01C34-38DF-C441-9861-8CDD636C8626}" type="pres">
      <dgm:prSet presAssocID="{80151118-316C-4E89-91AE-DAFE65CF9B49}" presName="childText" presStyleLbl="conFgAcc1" presStyleIdx="0" presStyleCnt="3">
        <dgm:presLayoutVars>
          <dgm:bulletEnabled val="1"/>
        </dgm:presLayoutVars>
      </dgm:prSet>
      <dgm:spPr/>
    </dgm:pt>
    <dgm:pt modelId="{00CFB26F-D836-A34B-85BC-367FDAEFF90B}" type="pres">
      <dgm:prSet presAssocID="{1F1CF92D-C4E2-49E2-A753-E63481202BF7}" presName="spaceBetweenRectangles" presStyleCnt="0"/>
      <dgm:spPr/>
    </dgm:pt>
    <dgm:pt modelId="{A4CD5147-0DED-C34C-84B7-907FBB702249}" type="pres">
      <dgm:prSet presAssocID="{5FE73603-04F4-4313-8867-37C67DB2529C}" presName="parentLin" presStyleCnt="0"/>
      <dgm:spPr/>
    </dgm:pt>
    <dgm:pt modelId="{6914C170-E5F6-C047-9DA9-69D9BBBD6557}" type="pres">
      <dgm:prSet presAssocID="{5FE73603-04F4-4313-8867-37C67DB2529C}" presName="parentLeftMargin" presStyleLbl="node1" presStyleIdx="0" presStyleCnt="3"/>
      <dgm:spPr/>
    </dgm:pt>
    <dgm:pt modelId="{2FEB655E-81F6-9747-AAD5-B2C9DBB4FB0B}" type="pres">
      <dgm:prSet presAssocID="{5FE73603-04F4-4313-8867-37C67DB2529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C6BBD15-6975-C54B-A1C3-98516FD9846E}" type="pres">
      <dgm:prSet presAssocID="{5FE73603-04F4-4313-8867-37C67DB2529C}" presName="negativeSpace" presStyleCnt="0"/>
      <dgm:spPr/>
    </dgm:pt>
    <dgm:pt modelId="{A7B11939-1B55-F649-AA5A-CE019F677DA5}" type="pres">
      <dgm:prSet presAssocID="{5FE73603-04F4-4313-8867-37C67DB2529C}" presName="childText" presStyleLbl="conFgAcc1" presStyleIdx="1" presStyleCnt="3">
        <dgm:presLayoutVars>
          <dgm:bulletEnabled val="1"/>
        </dgm:presLayoutVars>
      </dgm:prSet>
      <dgm:spPr/>
    </dgm:pt>
    <dgm:pt modelId="{3CB2693E-E47B-B94E-9C5C-620E587B7A68}" type="pres">
      <dgm:prSet presAssocID="{75FA3C48-D3CC-4FDF-BCBC-08638093E7B9}" presName="spaceBetweenRectangles" presStyleCnt="0"/>
      <dgm:spPr/>
    </dgm:pt>
    <dgm:pt modelId="{01B7B7A1-BB2C-6D49-B785-24123988F3AA}" type="pres">
      <dgm:prSet presAssocID="{E7997B12-317F-46E4-8C51-F940DA00AF0C}" presName="parentLin" presStyleCnt="0"/>
      <dgm:spPr/>
    </dgm:pt>
    <dgm:pt modelId="{528C86E2-52B6-CF4E-87B7-8CB45C937B12}" type="pres">
      <dgm:prSet presAssocID="{E7997B12-317F-46E4-8C51-F940DA00AF0C}" presName="parentLeftMargin" presStyleLbl="node1" presStyleIdx="1" presStyleCnt="3"/>
      <dgm:spPr/>
    </dgm:pt>
    <dgm:pt modelId="{3303FAB4-5EAF-754D-A076-1C688004B2C1}" type="pres">
      <dgm:prSet presAssocID="{E7997B12-317F-46E4-8C51-F940DA00AF0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FDCE752-DB35-8342-9F6B-D39BE70CF433}" type="pres">
      <dgm:prSet presAssocID="{E7997B12-317F-46E4-8C51-F940DA00AF0C}" presName="negativeSpace" presStyleCnt="0"/>
      <dgm:spPr/>
    </dgm:pt>
    <dgm:pt modelId="{16DD35C7-8144-6C4C-8952-6A2E073D7415}" type="pres">
      <dgm:prSet presAssocID="{E7997B12-317F-46E4-8C51-F940DA00AF0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9B4F7708-E833-8C49-87E1-DDA2C6482E8C}" srcId="{E7997B12-317F-46E4-8C51-F940DA00AF0C}" destId="{E6D95120-99B7-B841-8BEE-04D3BD14835F}" srcOrd="1" destOrd="0" parTransId="{BCBFB8C1-8200-4148-8CF1-D9990E3E2243}" sibTransId="{B1F55101-6A92-6545-B7D7-FA89BCAD2CA9}"/>
    <dgm:cxn modelId="{E593850F-3792-6346-9829-617AA5EBADF1}" type="presOf" srcId="{CC099520-333B-4081-B417-93AC83A392E1}" destId="{A7B11939-1B55-F649-AA5A-CE019F677DA5}" srcOrd="0" destOrd="0" presId="urn:microsoft.com/office/officeart/2005/8/layout/list1"/>
    <dgm:cxn modelId="{284C8514-043C-4A3E-9519-E6BBF112795D}" srcId="{E7997B12-317F-46E4-8C51-F940DA00AF0C}" destId="{34F28439-2C64-4CC8-9FE1-81EF7EAC8BBD}" srcOrd="0" destOrd="0" parTransId="{3D135862-0E09-4AE3-8211-06C57A9CC5B8}" sibTransId="{6B9CBE5C-1017-4E7E-9716-290A89EDD90D}"/>
    <dgm:cxn modelId="{CD06C415-7076-DA4C-AA1F-F413A7E1048E}" srcId="{80151118-316C-4E89-91AE-DAFE65CF9B49}" destId="{BEDA87B5-A488-3242-B0D9-6E45A3B580FF}" srcOrd="2" destOrd="0" parTransId="{3C076064-BDC4-3A48-ABE6-169D8777E7B3}" sibTransId="{EAF67FA6-9143-4444-8952-6CA4F0842BA3}"/>
    <dgm:cxn modelId="{CF924516-9669-6A4A-A18A-1A46DA7BA821}" type="presOf" srcId="{80151118-316C-4E89-91AE-DAFE65CF9B49}" destId="{EB26784A-654B-5E46-B4AE-E0666B14F5B7}" srcOrd="1" destOrd="0" presId="urn:microsoft.com/office/officeart/2005/8/layout/list1"/>
    <dgm:cxn modelId="{B6A87930-C007-6046-AE5C-F9C8521BDB54}" srcId="{80151118-316C-4E89-91AE-DAFE65CF9B49}" destId="{9913C911-9A0F-5E47-AF03-6E73F0AA9918}" srcOrd="1" destOrd="0" parTransId="{BF9B93DD-BF96-544C-96BC-0544B61D46F6}" sibTransId="{48C57010-2E33-D843-BD63-CB35106CD0E0}"/>
    <dgm:cxn modelId="{A4D79B32-9270-9E4F-ACE0-461E75D058B7}" type="presOf" srcId="{E7997B12-317F-46E4-8C51-F940DA00AF0C}" destId="{528C86E2-52B6-CF4E-87B7-8CB45C937B12}" srcOrd="0" destOrd="0" presId="urn:microsoft.com/office/officeart/2005/8/layout/list1"/>
    <dgm:cxn modelId="{D5DCA93F-170E-C841-9EE4-A90D1868BCBF}" type="presOf" srcId="{01C037BB-DF8F-4582-9336-C9A22616381A}" destId="{A0B01C34-38DF-C441-9861-8CDD636C8626}" srcOrd="0" destOrd="0" presId="urn:microsoft.com/office/officeart/2005/8/layout/list1"/>
    <dgm:cxn modelId="{6C577043-407B-4D88-B6B5-92AC78F5DB82}" srcId="{EA5F215F-9334-46EB-8D20-51CB04E531DB}" destId="{80151118-316C-4E89-91AE-DAFE65CF9B49}" srcOrd="0" destOrd="0" parTransId="{76779DA4-3540-41E3-8CDA-CD6C2FEC8971}" sibTransId="{1F1CF92D-C4E2-49E2-A753-E63481202BF7}"/>
    <dgm:cxn modelId="{B7335957-8B07-2643-9222-F7775556E8ED}" srcId="{5FE73603-04F4-4313-8867-37C67DB2529C}" destId="{A3075861-6C21-BF4E-AD8B-0D78A122C99C}" srcOrd="1" destOrd="0" parTransId="{F32AC15E-AF66-9143-9160-B608A81B1B1A}" sibTransId="{DE08A3A1-5070-4247-BD1D-2D31138C62D2}"/>
    <dgm:cxn modelId="{82F12960-723C-4544-902C-1FCE2759C259}" srcId="{EA5F215F-9334-46EB-8D20-51CB04E531DB}" destId="{E7997B12-317F-46E4-8C51-F940DA00AF0C}" srcOrd="2" destOrd="0" parTransId="{EF1504BF-D469-4CEF-807E-80CF1B1FCBD1}" sibTransId="{BA90951F-7575-4F94-876A-784F5E3B0C95}"/>
    <dgm:cxn modelId="{2210AE95-5809-D548-8B31-FA97BFCAF88E}" type="presOf" srcId="{EA5F215F-9334-46EB-8D20-51CB04E531DB}" destId="{014CDC7E-2508-924C-B556-B9043610914A}" srcOrd="0" destOrd="0" presId="urn:microsoft.com/office/officeart/2005/8/layout/list1"/>
    <dgm:cxn modelId="{CD0E5FA4-5992-43C4-B51E-27EE688BCEF7}" srcId="{EA5F215F-9334-46EB-8D20-51CB04E531DB}" destId="{5FE73603-04F4-4313-8867-37C67DB2529C}" srcOrd="1" destOrd="0" parTransId="{3BF152CC-A642-485A-B4B6-86A7ACE862A0}" sibTransId="{75FA3C48-D3CC-4FDF-BCBC-08638093E7B9}"/>
    <dgm:cxn modelId="{11D621A7-1995-DC4D-8C52-06C898DCE8C4}" type="presOf" srcId="{80151118-316C-4E89-91AE-DAFE65CF9B49}" destId="{E3907A5D-FEB3-2346-926B-6F83EF8DB8B5}" srcOrd="0" destOrd="0" presId="urn:microsoft.com/office/officeart/2005/8/layout/list1"/>
    <dgm:cxn modelId="{C83F24B5-0706-AD41-82C4-BA174D6786A4}" type="presOf" srcId="{BEDA87B5-A488-3242-B0D9-6E45A3B580FF}" destId="{A0B01C34-38DF-C441-9861-8CDD636C8626}" srcOrd="0" destOrd="2" presId="urn:microsoft.com/office/officeart/2005/8/layout/list1"/>
    <dgm:cxn modelId="{B4F6F7B7-1466-C044-BE1D-E4246E1CE392}" type="presOf" srcId="{5FE73603-04F4-4313-8867-37C67DB2529C}" destId="{2FEB655E-81F6-9747-AAD5-B2C9DBB4FB0B}" srcOrd="1" destOrd="0" presId="urn:microsoft.com/office/officeart/2005/8/layout/list1"/>
    <dgm:cxn modelId="{E7F6F7B8-4F02-2E46-BCE2-D1837ED7CD77}" type="presOf" srcId="{A3075861-6C21-BF4E-AD8B-0D78A122C99C}" destId="{A7B11939-1B55-F649-AA5A-CE019F677DA5}" srcOrd="0" destOrd="1" presId="urn:microsoft.com/office/officeart/2005/8/layout/list1"/>
    <dgm:cxn modelId="{61A183BA-3762-1A4A-B123-A33CC563583A}" type="presOf" srcId="{34F28439-2C64-4CC8-9FE1-81EF7EAC8BBD}" destId="{16DD35C7-8144-6C4C-8952-6A2E073D7415}" srcOrd="0" destOrd="0" presId="urn:microsoft.com/office/officeart/2005/8/layout/list1"/>
    <dgm:cxn modelId="{E5A504C2-27AD-0941-BE8A-2EFDEF73B067}" type="presOf" srcId="{5FE73603-04F4-4313-8867-37C67DB2529C}" destId="{6914C170-E5F6-C047-9DA9-69D9BBBD6557}" srcOrd="0" destOrd="0" presId="urn:microsoft.com/office/officeart/2005/8/layout/list1"/>
    <dgm:cxn modelId="{A0ADACCB-BCF3-6143-8E82-976E680D5C1C}" type="presOf" srcId="{E7997B12-317F-46E4-8C51-F940DA00AF0C}" destId="{3303FAB4-5EAF-754D-A076-1C688004B2C1}" srcOrd="1" destOrd="0" presId="urn:microsoft.com/office/officeart/2005/8/layout/list1"/>
    <dgm:cxn modelId="{3590CFDF-C54D-4C12-97AF-D918193E27AB}" srcId="{80151118-316C-4E89-91AE-DAFE65CF9B49}" destId="{01C037BB-DF8F-4582-9336-C9A22616381A}" srcOrd="0" destOrd="0" parTransId="{2153E65F-215A-4BCB-898D-E636A92FEBC7}" sibTransId="{4C425E5D-4AFC-4FDB-853F-B9D4440C2961}"/>
    <dgm:cxn modelId="{A6686CE8-A504-C648-B64A-D42654680728}" type="presOf" srcId="{E6D95120-99B7-B841-8BEE-04D3BD14835F}" destId="{16DD35C7-8144-6C4C-8952-6A2E073D7415}" srcOrd="0" destOrd="1" presId="urn:microsoft.com/office/officeart/2005/8/layout/list1"/>
    <dgm:cxn modelId="{AF9A67F2-4319-463D-95F3-83347B3EDB4F}" srcId="{5FE73603-04F4-4313-8867-37C67DB2529C}" destId="{CC099520-333B-4081-B417-93AC83A392E1}" srcOrd="0" destOrd="0" parTransId="{73F6AE69-520B-4136-8B80-327048DE24BC}" sibTransId="{CD33B928-2E41-418B-8A6B-CAACCF2742B3}"/>
    <dgm:cxn modelId="{FEA4F2F3-C3F3-024A-82EC-91EBA8292E55}" type="presOf" srcId="{9913C911-9A0F-5E47-AF03-6E73F0AA9918}" destId="{A0B01C34-38DF-C441-9861-8CDD636C8626}" srcOrd="0" destOrd="1" presId="urn:microsoft.com/office/officeart/2005/8/layout/list1"/>
    <dgm:cxn modelId="{1801702E-4861-EA4E-966B-927E396A6E80}" type="presParOf" srcId="{014CDC7E-2508-924C-B556-B9043610914A}" destId="{EA110CD6-4DE3-F044-AF56-2999EFF4A775}" srcOrd="0" destOrd="0" presId="urn:microsoft.com/office/officeart/2005/8/layout/list1"/>
    <dgm:cxn modelId="{D736BB54-35FC-6644-ACB6-B0197E3CC749}" type="presParOf" srcId="{EA110CD6-4DE3-F044-AF56-2999EFF4A775}" destId="{E3907A5D-FEB3-2346-926B-6F83EF8DB8B5}" srcOrd="0" destOrd="0" presId="urn:microsoft.com/office/officeart/2005/8/layout/list1"/>
    <dgm:cxn modelId="{052C03D8-8198-E641-A81D-F6DC9FFB20EE}" type="presParOf" srcId="{EA110CD6-4DE3-F044-AF56-2999EFF4A775}" destId="{EB26784A-654B-5E46-B4AE-E0666B14F5B7}" srcOrd="1" destOrd="0" presId="urn:microsoft.com/office/officeart/2005/8/layout/list1"/>
    <dgm:cxn modelId="{DC30BA3A-473E-5C4C-BBEE-8456C4B90838}" type="presParOf" srcId="{014CDC7E-2508-924C-B556-B9043610914A}" destId="{85185525-1D0D-4D4F-8B1C-D1EBE62EEEF0}" srcOrd="1" destOrd="0" presId="urn:microsoft.com/office/officeart/2005/8/layout/list1"/>
    <dgm:cxn modelId="{80EE26B1-9872-8B44-BA66-1D9D5ACE49D5}" type="presParOf" srcId="{014CDC7E-2508-924C-B556-B9043610914A}" destId="{A0B01C34-38DF-C441-9861-8CDD636C8626}" srcOrd="2" destOrd="0" presId="urn:microsoft.com/office/officeart/2005/8/layout/list1"/>
    <dgm:cxn modelId="{DDA6B16D-9157-CB42-95AF-456A9F5D7C0E}" type="presParOf" srcId="{014CDC7E-2508-924C-B556-B9043610914A}" destId="{00CFB26F-D836-A34B-85BC-367FDAEFF90B}" srcOrd="3" destOrd="0" presId="urn:microsoft.com/office/officeart/2005/8/layout/list1"/>
    <dgm:cxn modelId="{99B4E423-572D-F846-8FF7-A675AA6C6BC8}" type="presParOf" srcId="{014CDC7E-2508-924C-B556-B9043610914A}" destId="{A4CD5147-0DED-C34C-84B7-907FBB702249}" srcOrd="4" destOrd="0" presId="urn:microsoft.com/office/officeart/2005/8/layout/list1"/>
    <dgm:cxn modelId="{C9377C27-E96D-1944-82B6-03ED802BBAC0}" type="presParOf" srcId="{A4CD5147-0DED-C34C-84B7-907FBB702249}" destId="{6914C170-E5F6-C047-9DA9-69D9BBBD6557}" srcOrd="0" destOrd="0" presId="urn:microsoft.com/office/officeart/2005/8/layout/list1"/>
    <dgm:cxn modelId="{57EB8B32-BF89-3D48-9E55-A0B137E56A2B}" type="presParOf" srcId="{A4CD5147-0DED-C34C-84B7-907FBB702249}" destId="{2FEB655E-81F6-9747-AAD5-B2C9DBB4FB0B}" srcOrd="1" destOrd="0" presId="urn:microsoft.com/office/officeart/2005/8/layout/list1"/>
    <dgm:cxn modelId="{43FF8E9C-6F1B-0E43-A96A-ECC7118616E9}" type="presParOf" srcId="{014CDC7E-2508-924C-B556-B9043610914A}" destId="{5C6BBD15-6975-C54B-A1C3-98516FD9846E}" srcOrd="5" destOrd="0" presId="urn:microsoft.com/office/officeart/2005/8/layout/list1"/>
    <dgm:cxn modelId="{268BE6B1-0057-9445-8FE5-376F74A9D0FC}" type="presParOf" srcId="{014CDC7E-2508-924C-B556-B9043610914A}" destId="{A7B11939-1B55-F649-AA5A-CE019F677DA5}" srcOrd="6" destOrd="0" presId="urn:microsoft.com/office/officeart/2005/8/layout/list1"/>
    <dgm:cxn modelId="{234F8844-974F-A74E-9A19-EF8A958A4C57}" type="presParOf" srcId="{014CDC7E-2508-924C-B556-B9043610914A}" destId="{3CB2693E-E47B-B94E-9C5C-620E587B7A68}" srcOrd="7" destOrd="0" presId="urn:microsoft.com/office/officeart/2005/8/layout/list1"/>
    <dgm:cxn modelId="{C599FBDA-87B8-AC43-B589-E5D7F4F36423}" type="presParOf" srcId="{014CDC7E-2508-924C-B556-B9043610914A}" destId="{01B7B7A1-BB2C-6D49-B785-24123988F3AA}" srcOrd="8" destOrd="0" presId="urn:microsoft.com/office/officeart/2005/8/layout/list1"/>
    <dgm:cxn modelId="{1AF93591-2755-FA48-A2E1-C8AD73EBCE04}" type="presParOf" srcId="{01B7B7A1-BB2C-6D49-B785-24123988F3AA}" destId="{528C86E2-52B6-CF4E-87B7-8CB45C937B12}" srcOrd="0" destOrd="0" presId="urn:microsoft.com/office/officeart/2005/8/layout/list1"/>
    <dgm:cxn modelId="{584458EA-8CC5-F640-B0E4-8938C21D0774}" type="presParOf" srcId="{01B7B7A1-BB2C-6D49-B785-24123988F3AA}" destId="{3303FAB4-5EAF-754D-A076-1C688004B2C1}" srcOrd="1" destOrd="0" presId="urn:microsoft.com/office/officeart/2005/8/layout/list1"/>
    <dgm:cxn modelId="{017FA888-C70C-6041-8DBC-D4F092231CB7}" type="presParOf" srcId="{014CDC7E-2508-924C-B556-B9043610914A}" destId="{EFDCE752-DB35-8342-9F6B-D39BE70CF433}" srcOrd="9" destOrd="0" presId="urn:microsoft.com/office/officeart/2005/8/layout/list1"/>
    <dgm:cxn modelId="{D2F77434-3FA7-4B4C-8E0A-99FBED3473FF}" type="presParOf" srcId="{014CDC7E-2508-924C-B556-B9043610914A}" destId="{16DD35C7-8144-6C4C-8952-6A2E073D741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82ED090-4DCD-4DEA-B4C1-79B063346D7A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FCA970B-DFB1-4075-B704-C69E61EC28D8}">
      <dgm:prSet/>
      <dgm:spPr/>
      <dgm:t>
        <a:bodyPr/>
        <a:lstStyle/>
        <a:p>
          <a:r>
            <a:rPr lang="en-US" dirty="0"/>
            <a:t>Chinmay </a:t>
          </a:r>
          <a:r>
            <a:rPr lang="en-US" dirty="0" err="1"/>
            <a:t>Ashtikar</a:t>
          </a:r>
          <a:r>
            <a:rPr lang="en-US" dirty="0"/>
            <a:t> – Frontend and UI design for Student,  Teacher, Validation logic, UML</a:t>
          </a:r>
        </a:p>
      </dgm:t>
    </dgm:pt>
    <dgm:pt modelId="{F0C2F2D8-2B92-45AC-8359-3D09909B44DB}" type="parTrans" cxnId="{6720940B-609D-4ECB-B55C-7A7D53067581}">
      <dgm:prSet/>
      <dgm:spPr/>
      <dgm:t>
        <a:bodyPr/>
        <a:lstStyle/>
        <a:p>
          <a:endParaRPr lang="en-US"/>
        </a:p>
      </dgm:t>
    </dgm:pt>
    <dgm:pt modelId="{25D34035-8AFA-4998-8D57-48D73FE51345}" type="sibTrans" cxnId="{6720940B-609D-4ECB-B55C-7A7D53067581}">
      <dgm:prSet/>
      <dgm:spPr/>
      <dgm:t>
        <a:bodyPr/>
        <a:lstStyle/>
        <a:p>
          <a:endParaRPr lang="en-US"/>
        </a:p>
      </dgm:t>
    </dgm:pt>
    <dgm:pt modelId="{40DC4C61-1411-4C25-963F-266321137B80}">
      <dgm:prSet/>
      <dgm:spPr/>
      <dgm:t>
        <a:bodyPr/>
        <a:lstStyle/>
        <a:p>
          <a:r>
            <a:rPr lang="en-US"/>
            <a:t>Erarica Mehra – MySQL integration, Email and Scheduler, Integration Testing, CRUD operations</a:t>
          </a:r>
        </a:p>
      </dgm:t>
    </dgm:pt>
    <dgm:pt modelId="{D1CCF972-B0F3-4AF0-BF67-A6A9688C3749}" type="parTrans" cxnId="{0E1083FA-76A5-4D19-9F54-7442D5E0CF27}">
      <dgm:prSet/>
      <dgm:spPr/>
      <dgm:t>
        <a:bodyPr/>
        <a:lstStyle/>
        <a:p>
          <a:endParaRPr lang="en-US"/>
        </a:p>
      </dgm:t>
    </dgm:pt>
    <dgm:pt modelId="{3A45487D-B47C-4CFA-95B8-2655D0DA3DDE}" type="sibTrans" cxnId="{0E1083FA-76A5-4D19-9F54-7442D5E0CF27}">
      <dgm:prSet/>
      <dgm:spPr/>
      <dgm:t>
        <a:bodyPr/>
        <a:lstStyle/>
        <a:p>
          <a:endParaRPr lang="en-US"/>
        </a:p>
      </dgm:t>
    </dgm:pt>
    <dgm:pt modelId="{82A8DC4E-9DCB-4965-93BC-EAD61E19DDA7}">
      <dgm:prSet/>
      <dgm:spPr/>
      <dgm:t>
        <a:bodyPr/>
        <a:lstStyle/>
        <a:p>
          <a:r>
            <a:rPr lang="en-US" dirty="0"/>
            <a:t>Pratik </a:t>
          </a:r>
          <a:r>
            <a:rPr lang="en-US" dirty="0" err="1"/>
            <a:t>Nakave</a:t>
          </a:r>
          <a:r>
            <a:rPr lang="en-US" dirty="0"/>
            <a:t>– Grouping logic and ratio management, UI integration with backend, Integration Testing</a:t>
          </a:r>
        </a:p>
      </dgm:t>
    </dgm:pt>
    <dgm:pt modelId="{B33F5C5C-AE20-417F-8016-5A793D8F05A3}" type="parTrans" cxnId="{9DFB6C8B-706E-4A84-B854-CDFE49E370FA}">
      <dgm:prSet/>
      <dgm:spPr/>
      <dgm:t>
        <a:bodyPr/>
        <a:lstStyle/>
        <a:p>
          <a:endParaRPr lang="en-US"/>
        </a:p>
      </dgm:t>
    </dgm:pt>
    <dgm:pt modelId="{E75FD8DE-F959-4C60-AA58-90A05E25C885}" type="sibTrans" cxnId="{9DFB6C8B-706E-4A84-B854-CDFE49E370FA}">
      <dgm:prSet/>
      <dgm:spPr/>
      <dgm:t>
        <a:bodyPr/>
        <a:lstStyle/>
        <a:p>
          <a:endParaRPr lang="en-US"/>
        </a:p>
      </dgm:t>
    </dgm:pt>
    <dgm:pt modelId="{E5340F29-5AE5-412B-8141-34B877288D11}">
      <dgm:prSet/>
      <dgm:spPr/>
      <dgm:t>
        <a:bodyPr/>
        <a:lstStyle/>
        <a:p>
          <a:r>
            <a:rPr lang="en-US"/>
            <a:t>Ruchika Sharma – Frontend and UI design for Student, Teacher, Landing page, Classroom, Vaccination</a:t>
          </a:r>
        </a:p>
      </dgm:t>
    </dgm:pt>
    <dgm:pt modelId="{4BA51466-736D-4367-80C3-CF5DB9C42506}" type="parTrans" cxnId="{8E9666F1-B49A-4DD8-9A8D-E00A02AB6B70}">
      <dgm:prSet/>
      <dgm:spPr/>
      <dgm:t>
        <a:bodyPr/>
        <a:lstStyle/>
        <a:p>
          <a:endParaRPr lang="en-US"/>
        </a:p>
      </dgm:t>
    </dgm:pt>
    <dgm:pt modelId="{06F8D671-DA25-48BF-9B5F-647752803F25}" type="sibTrans" cxnId="{8E9666F1-B49A-4DD8-9A8D-E00A02AB6B70}">
      <dgm:prSet/>
      <dgm:spPr/>
      <dgm:t>
        <a:bodyPr/>
        <a:lstStyle/>
        <a:p>
          <a:endParaRPr lang="en-US"/>
        </a:p>
      </dgm:t>
    </dgm:pt>
    <dgm:pt modelId="{7FDD9B44-C581-460A-BD2E-BE4AC6DB2DEB}">
      <dgm:prSet/>
      <dgm:spPr/>
      <dgm:t>
        <a:bodyPr/>
        <a:lstStyle/>
        <a:p>
          <a:r>
            <a:rPr lang="en-US"/>
            <a:t>Shrusti Chheda – Vaccination implementation with rules and tracking, Testing, UML, Presentation</a:t>
          </a:r>
        </a:p>
      </dgm:t>
    </dgm:pt>
    <dgm:pt modelId="{8123F76B-EDE9-445D-9109-096DDC9CBCE7}" type="parTrans" cxnId="{01F7EB4B-AE45-491D-81F2-E86F35E66F2D}">
      <dgm:prSet/>
      <dgm:spPr/>
      <dgm:t>
        <a:bodyPr/>
        <a:lstStyle/>
        <a:p>
          <a:endParaRPr lang="en-US"/>
        </a:p>
      </dgm:t>
    </dgm:pt>
    <dgm:pt modelId="{1289CAB4-1BA4-4E6A-8843-F31C09E1FB06}" type="sibTrans" cxnId="{01F7EB4B-AE45-491D-81F2-E86F35E66F2D}">
      <dgm:prSet/>
      <dgm:spPr/>
      <dgm:t>
        <a:bodyPr/>
        <a:lstStyle/>
        <a:p>
          <a:endParaRPr lang="en-US"/>
        </a:p>
      </dgm:t>
    </dgm:pt>
    <dgm:pt modelId="{B8C567FE-D58A-F541-AF53-8AC4EC2ECD14}" type="pres">
      <dgm:prSet presAssocID="{C82ED090-4DCD-4DEA-B4C1-79B063346D7A}" presName="linear" presStyleCnt="0">
        <dgm:presLayoutVars>
          <dgm:animLvl val="lvl"/>
          <dgm:resizeHandles val="exact"/>
        </dgm:presLayoutVars>
      </dgm:prSet>
      <dgm:spPr/>
    </dgm:pt>
    <dgm:pt modelId="{AA650892-A83B-8745-99F5-120B81808AB2}" type="pres">
      <dgm:prSet presAssocID="{BFCA970B-DFB1-4075-B704-C69E61EC28D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2891257-E6D7-DA4E-A477-0847D655E6A0}" type="pres">
      <dgm:prSet presAssocID="{25D34035-8AFA-4998-8D57-48D73FE51345}" presName="spacer" presStyleCnt="0"/>
      <dgm:spPr/>
    </dgm:pt>
    <dgm:pt modelId="{35955931-568D-D248-B2E7-2EC3C69A0CA9}" type="pres">
      <dgm:prSet presAssocID="{40DC4C61-1411-4C25-963F-266321137B8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71CE440-077D-8A40-B2A5-FD2CC9479928}" type="pres">
      <dgm:prSet presAssocID="{3A45487D-B47C-4CFA-95B8-2655D0DA3DDE}" presName="spacer" presStyleCnt="0"/>
      <dgm:spPr/>
    </dgm:pt>
    <dgm:pt modelId="{DF089B24-B22A-5D4C-AA7B-E70C2C5A8AE6}" type="pres">
      <dgm:prSet presAssocID="{82A8DC4E-9DCB-4965-93BC-EAD61E19DDA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D7FB68F-9AF2-DD43-B6AE-88A9D3906C38}" type="pres">
      <dgm:prSet presAssocID="{E75FD8DE-F959-4C60-AA58-90A05E25C885}" presName="spacer" presStyleCnt="0"/>
      <dgm:spPr/>
    </dgm:pt>
    <dgm:pt modelId="{DEEE8E7C-EFD7-2344-ABD5-F2377348F07D}" type="pres">
      <dgm:prSet presAssocID="{E5340F29-5AE5-412B-8141-34B877288D1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D9BD788-941D-6E40-B9BC-A8BFC5B7C0DE}" type="pres">
      <dgm:prSet presAssocID="{06F8D671-DA25-48BF-9B5F-647752803F25}" presName="spacer" presStyleCnt="0"/>
      <dgm:spPr/>
    </dgm:pt>
    <dgm:pt modelId="{D7F8B66E-6444-6C42-BB1D-D6D5B31B55B5}" type="pres">
      <dgm:prSet presAssocID="{7FDD9B44-C581-460A-BD2E-BE4AC6DB2DE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044EDC08-C4CE-6841-AAA8-A138EF75BBFC}" type="presOf" srcId="{C82ED090-4DCD-4DEA-B4C1-79B063346D7A}" destId="{B8C567FE-D58A-F541-AF53-8AC4EC2ECD14}" srcOrd="0" destOrd="0" presId="urn:microsoft.com/office/officeart/2005/8/layout/vList2"/>
    <dgm:cxn modelId="{6720940B-609D-4ECB-B55C-7A7D53067581}" srcId="{C82ED090-4DCD-4DEA-B4C1-79B063346D7A}" destId="{BFCA970B-DFB1-4075-B704-C69E61EC28D8}" srcOrd="0" destOrd="0" parTransId="{F0C2F2D8-2B92-45AC-8359-3D09909B44DB}" sibTransId="{25D34035-8AFA-4998-8D57-48D73FE51345}"/>
    <dgm:cxn modelId="{B7F6D71D-B09E-A740-98F4-59B53CE8C332}" type="presOf" srcId="{E5340F29-5AE5-412B-8141-34B877288D11}" destId="{DEEE8E7C-EFD7-2344-ABD5-F2377348F07D}" srcOrd="0" destOrd="0" presId="urn:microsoft.com/office/officeart/2005/8/layout/vList2"/>
    <dgm:cxn modelId="{C3D79624-1DC0-C04C-81B9-EBCEDC972ADB}" type="presOf" srcId="{82A8DC4E-9DCB-4965-93BC-EAD61E19DDA7}" destId="{DF089B24-B22A-5D4C-AA7B-E70C2C5A8AE6}" srcOrd="0" destOrd="0" presId="urn:microsoft.com/office/officeart/2005/8/layout/vList2"/>
    <dgm:cxn modelId="{15DA3742-D67C-9745-9CE1-8A4BDD0E270F}" type="presOf" srcId="{BFCA970B-DFB1-4075-B704-C69E61EC28D8}" destId="{AA650892-A83B-8745-99F5-120B81808AB2}" srcOrd="0" destOrd="0" presId="urn:microsoft.com/office/officeart/2005/8/layout/vList2"/>
    <dgm:cxn modelId="{01F7EB4B-AE45-491D-81F2-E86F35E66F2D}" srcId="{C82ED090-4DCD-4DEA-B4C1-79B063346D7A}" destId="{7FDD9B44-C581-460A-BD2E-BE4AC6DB2DEB}" srcOrd="4" destOrd="0" parTransId="{8123F76B-EDE9-445D-9109-096DDC9CBCE7}" sibTransId="{1289CAB4-1BA4-4E6A-8843-F31C09E1FB06}"/>
    <dgm:cxn modelId="{DEA29284-673A-A149-8800-103D41AFB78A}" type="presOf" srcId="{7FDD9B44-C581-460A-BD2E-BE4AC6DB2DEB}" destId="{D7F8B66E-6444-6C42-BB1D-D6D5B31B55B5}" srcOrd="0" destOrd="0" presId="urn:microsoft.com/office/officeart/2005/8/layout/vList2"/>
    <dgm:cxn modelId="{9DFB6C8B-706E-4A84-B854-CDFE49E370FA}" srcId="{C82ED090-4DCD-4DEA-B4C1-79B063346D7A}" destId="{82A8DC4E-9DCB-4965-93BC-EAD61E19DDA7}" srcOrd="2" destOrd="0" parTransId="{B33F5C5C-AE20-417F-8016-5A793D8F05A3}" sibTransId="{E75FD8DE-F959-4C60-AA58-90A05E25C885}"/>
    <dgm:cxn modelId="{484E7CE8-072E-D54B-BB7A-2D51CC438D0B}" type="presOf" srcId="{40DC4C61-1411-4C25-963F-266321137B80}" destId="{35955931-568D-D248-B2E7-2EC3C69A0CA9}" srcOrd="0" destOrd="0" presId="urn:microsoft.com/office/officeart/2005/8/layout/vList2"/>
    <dgm:cxn modelId="{8E9666F1-B49A-4DD8-9A8D-E00A02AB6B70}" srcId="{C82ED090-4DCD-4DEA-B4C1-79B063346D7A}" destId="{E5340F29-5AE5-412B-8141-34B877288D11}" srcOrd="3" destOrd="0" parTransId="{4BA51466-736D-4367-80C3-CF5DB9C42506}" sibTransId="{06F8D671-DA25-48BF-9B5F-647752803F25}"/>
    <dgm:cxn modelId="{0E1083FA-76A5-4D19-9F54-7442D5E0CF27}" srcId="{C82ED090-4DCD-4DEA-B4C1-79B063346D7A}" destId="{40DC4C61-1411-4C25-963F-266321137B80}" srcOrd="1" destOrd="0" parTransId="{D1CCF972-B0F3-4AF0-BF67-A6A9688C3749}" sibTransId="{3A45487D-B47C-4CFA-95B8-2655D0DA3DDE}"/>
    <dgm:cxn modelId="{CE72CC32-4A0C-B84A-BC13-A732F69A4F32}" type="presParOf" srcId="{B8C567FE-D58A-F541-AF53-8AC4EC2ECD14}" destId="{AA650892-A83B-8745-99F5-120B81808AB2}" srcOrd="0" destOrd="0" presId="urn:microsoft.com/office/officeart/2005/8/layout/vList2"/>
    <dgm:cxn modelId="{C1E9059E-B3E2-214B-9034-45C90FE5F7E6}" type="presParOf" srcId="{B8C567FE-D58A-F541-AF53-8AC4EC2ECD14}" destId="{A2891257-E6D7-DA4E-A477-0847D655E6A0}" srcOrd="1" destOrd="0" presId="urn:microsoft.com/office/officeart/2005/8/layout/vList2"/>
    <dgm:cxn modelId="{7B4049C9-C5BB-474F-81AF-1FF62F015906}" type="presParOf" srcId="{B8C567FE-D58A-F541-AF53-8AC4EC2ECD14}" destId="{35955931-568D-D248-B2E7-2EC3C69A0CA9}" srcOrd="2" destOrd="0" presId="urn:microsoft.com/office/officeart/2005/8/layout/vList2"/>
    <dgm:cxn modelId="{2DEC3EBB-DA25-1344-ADF3-3D58155B3150}" type="presParOf" srcId="{B8C567FE-D58A-F541-AF53-8AC4EC2ECD14}" destId="{471CE440-077D-8A40-B2A5-FD2CC9479928}" srcOrd="3" destOrd="0" presId="urn:microsoft.com/office/officeart/2005/8/layout/vList2"/>
    <dgm:cxn modelId="{66A087EC-18D5-0C46-82DC-A7DEFD5DE32B}" type="presParOf" srcId="{B8C567FE-D58A-F541-AF53-8AC4EC2ECD14}" destId="{DF089B24-B22A-5D4C-AA7B-E70C2C5A8AE6}" srcOrd="4" destOrd="0" presId="urn:microsoft.com/office/officeart/2005/8/layout/vList2"/>
    <dgm:cxn modelId="{558DD2F9-3A1A-D84B-A859-BABF98098AFA}" type="presParOf" srcId="{B8C567FE-D58A-F541-AF53-8AC4EC2ECD14}" destId="{7D7FB68F-9AF2-DD43-B6AE-88A9D3906C38}" srcOrd="5" destOrd="0" presId="urn:microsoft.com/office/officeart/2005/8/layout/vList2"/>
    <dgm:cxn modelId="{78395424-ADF6-F54C-8E2E-82C88C2E0AE8}" type="presParOf" srcId="{B8C567FE-D58A-F541-AF53-8AC4EC2ECD14}" destId="{DEEE8E7C-EFD7-2344-ABD5-F2377348F07D}" srcOrd="6" destOrd="0" presId="urn:microsoft.com/office/officeart/2005/8/layout/vList2"/>
    <dgm:cxn modelId="{CD12F240-F1A2-114F-AE97-19772570ADDB}" type="presParOf" srcId="{B8C567FE-D58A-F541-AF53-8AC4EC2ECD14}" destId="{5D9BD788-941D-6E40-B9BC-A8BFC5B7C0DE}" srcOrd="7" destOrd="0" presId="urn:microsoft.com/office/officeart/2005/8/layout/vList2"/>
    <dgm:cxn modelId="{AF95B9FE-33EC-4349-8B2E-79DEE0976E79}" type="presParOf" srcId="{B8C567FE-D58A-F541-AF53-8AC4EC2ECD14}" destId="{D7F8B66E-6444-6C42-BB1D-D6D5B31B55B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E8D4989-12B6-4D13-BB33-689467EA85A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4CF2D11-5425-4271-8643-F0335BA378CB}">
      <dgm:prSet/>
      <dgm:spPr/>
      <dgm:t>
        <a:bodyPr/>
        <a:lstStyle/>
        <a:p>
          <a:r>
            <a:rPr lang="en-US" dirty="0"/>
            <a:t>Implementing a Parent Login for Web Portal accessibility for Parents.</a:t>
          </a:r>
        </a:p>
      </dgm:t>
    </dgm:pt>
    <dgm:pt modelId="{725A2AC5-2DCB-4357-B7EE-684645CA03FE}" type="parTrans" cxnId="{38C77BCB-F829-4067-9028-00E04A65C065}">
      <dgm:prSet/>
      <dgm:spPr/>
      <dgm:t>
        <a:bodyPr/>
        <a:lstStyle/>
        <a:p>
          <a:endParaRPr lang="en-US"/>
        </a:p>
      </dgm:t>
    </dgm:pt>
    <dgm:pt modelId="{B4A9DC1A-DD9C-43B3-8F82-3D3C0B2417BC}" type="sibTrans" cxnId="{38C77BCB-F829-4067-9028-00E04A65C065}">
      <dgm:prSet/>
      <dgm:spPr/>
      <dgm:t>
        <a:bodyPr/>
        <a:lstStyle/>
        <a:p>
          <a:endParaRPr lang="en-US"/>
        </a:p>
      </dgm:t>
    </dgm:pt>
    <dgm:pt modelId="{99EDD792-54F0-4366-A026-D5142EB20BCF}">
      <dgm:prSet/>
      <dgm:spPr/>
      <dgm:t>
        <a:bodyPr/>
        <a:lstStyle/>
        <a:p>
          <a:r>
            <a:rPr lang="en-US"/>
            <a:t>Maintaining a hierarchy structure between working staff and allotting roles-based access</a:t>
          </a:r>
        </a:p>
      </dgm:t>
    </dgm:pt>
    <dgm:pt modelId="{4A1509C8-7E0D-44B2-9C60-296BB83626C7}" type="parTrans" cxnId="{86BDE199-B6E3-4051-A8D3-45A1407E5272}">
      <dgm:prSet/>
      <dgm:spPr/>
      <dgm:t>
        <a:bodyPr/>
        <a:lstStyle/>
        <a:p>
          <a:endParaRPr lang="en-US"/>
        </a:p>
      </dgm:t>
    </dgm:pt>
    <dgm:pt modelId="{E5F33567-C692-4698-AC03-DAD9A57F3D9D}" type="sibTrans" cxnId="{86BDE199-B6E3-4051-A8D3-45A1407E5272}">
      <dgm:prSet/>
      <dgm:spPr/>
      <dgm:t>
        <a:bodyPr/>
        <a:lstStyle/>
        <a:p>
          <a:endParaRPr lang="en-US"/>
        </a:p>
      </dgm:t>
    </dgm:pt>
    <dgm:pt modelId="{80EE675E-8542-4E22-997B-B1E3D2C59CAC}">
      <dgm:prSet/>
      <dgm:spPr/>
      <dgm:t>
        <a:bodyPr/>
        <a:lstStyle/>
        <a:p>
          <a:r>
            <a:rPr lang="en-US"/>
            <a:t>Improving on the full stack architecture with an advanced functional UI</a:t>
          </a:r>
        </a:p>
      </dgm:t>
    </dgm:pt>
    <dgm:pt modelId="{F896A1C7-BB00-4BA3-BE50-9C5ECEC202F6}" type="parTrans" cxnId="{FAFCFC86-1D69-44F7-94B5-46AEB79A408B}">
      <dgm:prSet/>
      <dgm:spPr/>
      <dgm:t>
        <a:bodyPr/>
        <a:lstStyle/>
        <a:p>
          <a:endParaRPr lang="en-US"/>
        </a:p>
      </dgm:t>
    </dgm:pt>
    <dgm:pt modelId="{514F1F6C-E05F-46A8-9D30-9415B65AC34E}" type="sibTrans" cxnId="{FAFCFC86-1D69-44F7-94B5-46AEB79A408B}">
      <dgm:prSet/>
      <dgm:spPr/>
      <dgm:t>
        <a:bodyPr/>
        <a:lstStyle/>
        <a:p>
          <a:endParaRPr lang="en-US"/>
        </a:p>
      </dgm:t>
    </dgm:pt>
    <dgm:pt modelId="{A7735232-E1AD-426E-ACB1-57A15F528531}">
      <dgm:prSet/>
      <dgm:spPr/>
      <dgm:t>
        <a:bodyPr/>
        <a:lstStyle/>
        <a:p>
          <a:r>
            <a:rPr lang="en-US"/>
            <a:t>Deploying the system to take real-time advantage of schedulers </a:t>
          </a:r>
        </a:p>
      </dgm:t>
    </dgm:pt>
    <dgm:pt modelId="{45887D14-9746-42C1-BCFA-DEA5D05DB610}" type="parTrans" cxnId="{F766D186-7493-479F-BA28-8C14B9EEE733}">
      <dgm:prSet/>
      <dgm:spPr/>
      <dgm:t>
        <a:bodyPr/>
        <a:lstStyle/>
        <a:p>
          <a:endParaRPr lang="en-US"/>
        </a:p>
      </dgm:t>
    </dgm:pt>
    <dgm:pt modelId="{852C9D33-182D-4114-9EF4-6EA58012D390}" type="sibTrans" cxnId="{F766D186-7493-479F-BA28-8C14B9EEE733}">
      <dgm:prSet/>
      <dgm:spPr/>
      <dgm:t>
        <a:bodyPr/>
        <a:lstStyle/>
        <a:p>
          <a:endParaRPr lang="en-US"/>
        </a:p>
      </dgm:t>
    </dgm:pt>
    <dgm:pt modelId="{957853BD-5DA2-45BD-9907-01C13A524E87}" type="pres">
      <dgm:prSet presAssocID="{BE8D4989-12B6-4D13-BB33-689467EA85AF}" presName="root" presStyleCnt="0">
        <dgm:presLayoutVars>
          <dgm:dir/>
          <dgm:resizeHandles val="exact"/>
        </dgm:presLayoutVars>
      </dgm:prSet>
      <dgm:spPr/>
    </dgm:pt>
    <dgm:pt modelId="{EE975151-1BF0-49CD-B879-B8AF514A709D}" type="pres">
      <dgm:prSet presAssocID="{34CF2D11-5425-4271-8643-F0335BA378CB}" presName="compNode" presStyleCnt="0"/>
      <dgm:spPr/>
    </dgm:pt>
    <dgm:pt modelId="{AE58927E-36B8-4585-B9CC-4E6C71ADDB68}" type="pres">
      <dgm:prSet presAssocID="{34CF2D11-5425-4271-8643-F0335BA378CB}" presName="bgRect" presStyleLbl="bgShp" presStyleIdx="0" presStyleCnt="4"/>
      <dgm:spPr/>
    </dgm:pt>
    <dgm:pt modelId="{46ABC2C3-D3F2-44D0-B74B-0D526F97FB7A}" type="pres">
      <dgm:prSet presAssocID="{34CF2D11-5425-4271-8643-F0335BA378C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owser Window"/>
        </a:ext>
      </dgm:extLst>
    </dgm:pt>
    <dgm:pt modelId="{E5E94883-C982-48F2-AEFE-B4F73A00B2F5}" type="pres">
      <dgm:prSet presAssocID="{34CF2D11-5425-4271-8643-F0335BA378CB}" presName="spaceRect" presStyleCnt="0"/>
      <dgm:spPr/>
    </dgm:pt>
    <dgm:pt modelId="{0CC9D8CB-8A5B-4D90-A626-3F1EA0E00FB2}" type="pres">
      <dgm:prSet presAssocID="{34CF2D11-5425-4271-8643-F0335BA378CB}" presName="parTx" presStyleLbl="revTx" presStyleIdx="0" presStyleCnt="4">
        <dgm:presLayoutVars>
          <dgm:chMax val="0"/>
          <dgm:chPref val="0"/>
        </dgm:presLayoutVars>
      </dgm:prSet>
      <dgm:spPr/>
    </dgm:pt>
    <dgm:pt modelId="{40E14297-A5F4-4C43-9759-C3BAF6AAFBCA}" type="pres">
      <dgm:prSet presAssocID="{B4A9DC1A-DD9C-43B3-8F82-3D3C0B2417BC}" presName="sibTrans" presStyleCnt="0"/>
      <dgm:spPr/>
    </dgm:pt>
    <dgm:pt modelId="{5F5861E2-753A-4EE8-9C4E-5E3128793C4C}" type="pres">
      <dgm:prSet presAssocID="{99EDD792-54F0-4366-A026-D5142EB20BCF}" presName="compNode" presStyleCnt="0"/>
      <dgm:spPr/>
    </dgm:pt>
    <dgm:pt modelId="{D38B6530-E074-45D0-BD4F-8E954F2F4CDC}" type="pres">
      <dgm:prSet presAssocID="{99EDD792-54F0-4366-A026-D5142EB20BCF}" presName="bgRect" presStyleLbl="bgShp" presStyleIdx="1" presStyleCnt="4"/>
      <dgm:spPr/>
    </dgm:pt>
    <dgm:pt modelId="{79856459-D368-43E6-B385-D56B18814146}" type="pres">
      <dgm:prSet presAssocID="{99EDD792-54F0-4366-A026-D5142EB20BC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B95A2C1E-7363-48C9-8631-7BB0D69EDB18}" type="pres">
      <dgm:prSet presAssocID="{99EDD792-54F0-4366-A026-D5142EB20BCF}" presName="spaceRect" presStyleCnt="0"/>
      <dgm:spPr/>
    </dgm:pt>
    <dgm:pt modelId="{AAB06837-972D-4354-A1D2-52F60E815F27}" type="pres">
      <dgm:prSet presAssocID="{99EDD792-54F0-4366-A026-D5142EB20BCF}" presName="parTx" presStyleLbl="revTx" presStyleIdx="1" presStyleCnt="4">
        <dgm:presLayoutVars>
          <dgm:chMax val="0"/>
          <dgm:chPref val="0"/>
        </dgm:presLayoutVars>
      </dgm:prSet>
      <dgm:spPr/>
    </dgm:pt>
    <dgm:pt modelId="{6F1DCCDF-F1AC-4F8E-B6EF-F097C4B26D13}" type="pres">
      <dgm:prSet presAssocID="{E5F33567-C692-4698-AC03-DAD9A57F3D9D}" presName="sibTrans" presStyleCnt="0"/>
      <dgm:spPr/>
    </dgm:pt>
    <dgm:pt modelId="{90BE9C82-BF0C-423F-A291-D1E612615D05}" type="pres">
      <dgm:prSet presAssocID="{80EE675E-8542-4E22-997B-B1E3D2C59CAC}" presName="compNode" presStyleCnt="0"/>
      <dgm:spPr/>
    </dgm:pt>
    <dgm:pt modelId="{A7B9CDA7-6A61-462B-AAF5-E222D50FA370}" type="pres">
      <dgm:prSet presAssocID="{80EE675E-8542-4E22-997B-B1E3D2C59CAC}" presName="bgRect" presStyleLbl="bgShp" presStyleIdx="2" presStyleCnt="4"/>
      <dgm:spPr/>
    </dgm:pt>
    <dgm:pt modelId="{E9751777-9C01-4D49-BDF3-C2CFE3701106}" type="pres">
      <dgm:prSet presAssocID="{80EE675E-8542-4E22-997B-B1E3D2C59CA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E0403FC-020B-49C6-AC02-320404C8F417}" type="pres">
      <dgm:prSet presAssocID="{80EE675E-8542-4E22-997B-B1E3D2C59CAC}" presName="spaceRect" presStyleCnt="0"/>
      <dgm:spPr/>
    </dgm:pt>
    <dgm:pt modelId="{C65B82AA-D10E-4B48-9A15-F26492A05F43}" type="pres">
      <dgm:prSet presAssocID="{80EE675E-8542-4E22-997B-B1E3D2C59CAC}" presName="parTx" presStyleLbl="revTx" presStyleIdx="2" presStyleCnt="4">
        <dgm:presLayoutVars>
          <dgm:chMax val="0"/>
          <dgm:chPref val="0"/>
        </dgm:presLayoutVars>
      </dgm:prSet>
      <dgm:spPr/>
    </dgm:pt>
    <dgm:pt modelId="{F2C5753B-95E0-4A5A-9022-4D113DCD36B9}" type="pres">
      <dgm:prSet presAssocID="{514F1F6C-E05F-46A8-9D30-9415B65AC34E}" presName="sibTrans" presStyleCnt="0"/>
      <dgm:spPr/>
    </dgm:pt>
    <dgm:pt modelId="{B029817D-B62B-43CC-8B70-97F8E4A2A6D2}" type="pres">
      <dgm:prSet presAssocID="{A7735232-E1AD-426E-ACB1-57A15F528531}" presName="compNode" presStyleCnt="0"/>
      <dgm:spPr/>
    </dgm:pt>
    <dgm:pt modelId="{3E8DE5C4-6CBB-4085-8C3F-D339E190F3E9}" type="pres">
      <dgm:prSet presAssocID="{A7735232-E1AD-426E-ACB1-57A15F528531}" presName="bgRect" presStyleLbl="bgShp" presStyleIdx="3" presStyleCnt="4"/>
      <dgm:spPr/>
    </dgm:pt>
    <dgm:pt modelId="{CF1CE283-31E2-47EC-8567-DC632257EFBC}" type="pres">
      <dgm:prSet presAssocID="{A7735232-E1AD-426E-ACB1-57A15F528531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76096DD5-742D-4C91-895E-5A15B30563C8}" type="pres">
      <dgm:prSet presAssocID="{A7735232-E1AD-426E-ACB1-57A15F528531}" presName="spaceRect" presStyleCnt="0"/>
      <dgm:spPr/>
    </dgm:pt>
    <dgm:pt modelId="{7FFCF31E-B704-4656-B204-A13565C45581}" type="pres">
      <dgm:prSet presAssocID="{A7735232-E1AD-426E-ACB1-57A15F528531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8B70616-9916-4070-801B-DA250ABF76CB}" type="presOf" srcId="{80EE675E-8542-4E22-997B-B1E3D2C59CAC}" destId="{C65B82AA-D10E-4B48-9A15-F26492A05F43}" srcOrd="0" destOrd="0" presId="urn:microsoft.com/office/officeart/2018/2/layout/IconVerticalSolidList"/>
    <dgm:cxn modelId="{5F4DA319-B5E3-4E05-9E38-37ECABBFA60F}" type="presOf" srcId="{A7735232-E1AD-426E-ACB1-57A15F528531}" destId="{7FFCF31E-B704-4656-B204-A13565C45581}" srcOrd="0" destOrd="0" presId="urn:microsoft.com/office/officeart/2018/2/layout/IconVerticalSolidList"/>
    <dgm:cxn modelId="{F766D186-7493-479F-BA28-8C14B9EEE733}" srcId="{BE8D4989-12B6-4D13-BB33-689467EA85AF}" destId="{A7735232-E1AD-426E-ACB1-57A15F528531}" srcOrd="3" destOrd="0" parTransId="{45887D14-9746-42C1-BCFA-DEA5D05DB610}" sibTransId="{852C9D33-182D-4114-9EF4-6EA58012D390}"/>
    <dgm:cxn modelId="{FAFCFC86-1D69-44F7-94B5-46AEB79A408B}" srcId="{BE8D4989-12B6-4D13-BB33-689467EA85AF}" destId="{80EE675E-8542-4E22-997B-B1E3D2C59CAC}" srcOrd="2" destOrd="0" parTransId="{F896A1C7-BB00-4BA3-BE50-9C5ECEC202F6}" sibTransId="{514F1F6C-E05F-46A8-9D30-9415B65AC34E}"/>
    <dgm:cxn modelId="{86BDE199-B6E3-4051-A8D3-45A1407E5272}" srcId="{BE8D4989-12B6-4D13-BB33-689467EA85AF}" destId="{99EDD792-54F0-4366-A026-D5142EB20BCF}" srcOrd="1" destOrd="0" parTransId="{4A1509C8-7E0D-44B2-9C60-296BB83626C7}" sibTransId="{E5F33567-C692-4698-AC03-DAD9A57F3D9D}"/>
    <dgm:cxn modelId="{6B4B53BE-D997-4106-857E-9AD25C61E391}" type="presOf" srcId="{99EDD792-54F0-4366-A026-D5142EB20BCF}" destId="{AAB06837-972D-4354-A1D2-52F60E815F27}" srcOrd="0" destOrd="0" presId="urn:microsoft.com/office/officeart/2018/2/layout/IconVerticalSolidList"/>
    <dgm:cxn modelId="{20FF44C3-01B7-4911-A446-FD548C1A49DB}" type="presOf" srcId="{34CF2D11-5425-4271-8643-F0335BA378CB}" destId="{0CC9D8CB-8A5B-4D90-A626-3F1EA0E00FB2}" srcOrd="0" destOrd="0" presId="urn:microsoft.com/office/officeart/2018/2/layout/IconVerticalSolidList"/>
    <dgm:cxn modelId="{38C77BCB-F829-4067-9028-00E04A65C065}" srcId="{BE8D4989-12B6-4D13-BB33-689467EA85AF}" destId="{34CF2D11-5425-4271-8643-F0335BA378CB}" srcOrd="0" destOrd="0" parTransId="{725A2AC5-2DCB-4357-B7EE-684645CA03FE}" sibTransId="{B4A9DC1A-DD9C-43B3-8F82-3D3C0B2417BC}"/>
    <dgm:cxn modelId="{9A6D0DF2-A72F-40CA-9B01-92BE1F51C6F4}" type="presOf" srcId="{BE8D4989-12B6-4D13-BB33-689467EA85AF}" destId="{957853BD-5DA2-45BD-9907-01C13A524E87}" srcOrd="0" destOrd="0" presId="urn:microsoft.com/office/officeart/2018/2/layout/IconVerticalSolidList"/>
    <dgm:cxn modelId="{8803C660-A359-4AB2-9A0C-1A28CCE22A44}" type="presParOf" srcId="{957853BD-5DA2-45BD-9907-01C13A524E87}" destId="{EE975151-1BF0-49CD-B879-B8AF514A709D}" srcOrd="0" destOrd="0" presId="urn:microsoft.com/office/officeart/2018/2/layout/IconVerticalSolidList"/>
    <dgm:cxn modelId="{FBE274DB-B6A0-4AF6-B336-CE0381F738A8}" type="presParOf" srcId="{EE975151-1BF0-49CD-B879-B8AF514A709D}" destId="{AE58927E-36B8-4585-B9CC-4E6C71ADDB68}" srcOrd="0" destOrd="0" presId="urn:microsoft.com/office/officeart/2018/2/layout/IconVerticalSolidList"/>
    <dgm:cxn modelId="{74DB4D4A-0943-408D-B510-F34B91BEA3D8}" type="presParOf" srcId="{EE975151-1BF0-49CD-B879-B8AF514A709D}" destId="{46ABC2C3-D3F2-44D0-B74B-0D526F97FB7A}" srcOrd="1" destOrd="0" presId="urn:microsoft.com/office/officeart/2018/2/layout/IconVerticalSolidList"/>
    <dgm:cxn modelId="{116E56C7-71A8-4D7F-BAAF-3D8EE81C6018}" type="presParOf" srcId="{EE975151-1BF0-49CD-B879-B8AF514A709D}" destId="{E5E94883-C982-48F2-AEFE-B4F73A00B2F5}" srcOrd="2" destOrd="0" presId="urn:microsoft.com/office/officeart/2018/2/layout/IconVerticalSolidList"/>
    <dgm:cxn modelId="{83D4D7A5-B9E5-4FC2-ABED-BF8A70FDA2B5}" type="presParOf" srcId="{EE975151-1BF0-49CD-B879-B8AF514A709D}" destId="{0CC9D8CB-8A5B-4D90-A626-3F1EA0E00FB2}" srcOrd="3" destOrd="0" presId="urn:microsoft.com/office/officeart/2018/2/layout/IconVerticalSolidList"/>
    <dgm:cxn modelId="{5084E951-7247-4D21-917A-822C2D6D07DF}" type="presParOf" srcId="{957853BD-5DA2-45BD-9907-01C13A524E87}" destId="{40E14297-A5F4-4C43-9759-C3BAF6AAFBCA}" srcOrd="1" destOrd="0" presId="urn:microsoft.com/office/officeart/2018/2/layout/IconVerticalSolidList"/>
    <dgm:cxn modelId="{FDDDCEBE-7164-4EF9-A5D2-2A55F98F5E85}" type="presParOf" srcId="{957853BD-5DA2-45BD-9907-01C13A524E87}" destId="{5F5861E2-753A-4EE8-9C4E-5E3128793C4C}" srcOrd="2" destOrd="0" presId="urn:microsoft.com/office/officeart/2018/2/layout/IconVerticalSolidList"/>
    <dgm:cxn modelId="{B52B2884-1F21-45E2-9C4D-20C157C88505}" type="presParOf" srcId="{5F5861E2-753A-4EE8-9C4E-5E3128793C4C}" destId="{D38B6530-E074-45D0-BD4F-8E954F2F4CDC}" srcOrd="0" destOrd="0" presId="urn:microsoft.com/office/officeart/2018/2/layout/IconVerticalSolidList"/>
    <dgm:cxn modelId="{D556DF5F-422A-41F3-AE3A-20DC9A46C791}" type="presParOf" srcId="{5F5861E2-753A-4EE8-9C4E-5E3128793C4C}" destId="{79856459-D368-43E6-B385-D56B18814146}" srcOrd="1" destOrd="0" presId="urn:microsoft.com/office/officeart/2018/2/layout/IconVerticalSolidList"/>
    <dgm:cxn modelId="{44E6D0D3-E0F9-41F2-B647-AA1B125DD712}" type="presParOf" srcId="{5F5861E2-753A-4EE8-9C4E-5E3128793C4C}" destId="{B95A2C1E-7363-48C9-8631-7BB0D69EDB18}" srcOrd="2" destOrd="0" presId="urn:microsoft.com/office/officeart/2018/2/layout/IconVerticalSolidList"/>
    <dgm:cxn modelId="{5FF73349-04A0-4E1A-A874-564E70861A2F}" type="presParOf" srcId="{5F5861E2-753A-4EE8-9C4E-5E3128793C4C}" destId="{AAB06837-972D-4354-A1D2-52F60E815F27}" srcOrd="3" destOrd="0" presId="urn:microsoft.com/office/officeart/2018/2/layout/IconVerticalSolidList"/>
    <dgm:cxn modelId="{050B04C3-A903-401C-AFBA-57E7E49A0139}" type="presParOf" srcId="{957853BD-5DA2-45BD-9907-01C13A524E87}" destId="{6F1DCCDF-F1AC-4F8E-B6EF-F097C4B26D13}" srcOrd="3" destOrd="0" presId="urn:microsoft.com/office/officeart/2018/2/layout/IconVerticalSolidList"/>
    <dgm:cxn modelId="{E53FD417-FDAE-4A22-BEC3-139B13240F6A}" type="presParOf" srcId="{957853BD-5DA2-45BD-9907-01C13A524E87}" destId="{90BE9C82-BF0C-423F-A291-D1E612615D05}" srcOrd="4" destOrd="0" presId="urn:microsoft.com/office/officeart/2018/2/layout/IconVerticalSolidList"/>
    <dgm:cxn modelId="{25412CAE-A51B-4D9D-AF5F-23F9ABB2E8A0}" type="presParOf" srcId="{90BE9C82-BF0C-423F-A291-D1E612615D05}" destId="{A7B9CDA7-6A61-462B-AAF5-E222D50FA370}" srcOrd="0" destOrd="0" presId="urn:microsoft.com/office/officeart/2018/2/layout/IconVerticalSolidList"/>
    <dgm:cxn modelId="{2A82995A-3B8B-4974-BCEE-1C06ED741817}" type="presParOf" srcId="{90BE9C82-BF0C-423F-A291-D1E612615D05}" destId="{E9751777-9C01-4D49-BDF3-C2CFE3701106}" srcOrd="1" destOrd="0" presId="urn:microsoft.com/office/officeart/2018/2/layout/IconVerticalSolidList"/>
    <dgm:cxn modelId="{C2BC0765-9232-481A-B4C8-D1B4763699AE}" type="presParOf" srcId="{90BE9C82-BF0C-423F-A291-D1E612615D05}" destId="{EE0403FC-020B-49C6-AC02-320404C8F417}" srcOrd="2" destOrd="0" presId="urn:microsoft.com/office/officeart/2018/2/layout/IconVerticalSolidList"/>
    <dgm:cxn modelId="{0E1CCDF7-773B-48DE-AC5A-63387BAD3E9F}" type="presParOf" srcId="{90BE9C82-BF0C-423F-A291-D1E612615D05}" destId="{C65B82AA-D10E-4B48-9A15-F26492A05F43}" srcOrd="3" destOrd="0" presId="urn:microsoft.com/office/officeart/2018/2/layout/IconVerticalSolidList"/>
    <dgm:cxn modelId="{8299A2AF-361B-4858-A522-2AB4494306D3}" type="presParOf" srcId="{957853BD-5DA2-45BD-9907-01C13A524E87}" destId="{F2C5753B-95E0-4A5A-9022-4D113DCD36B9}" srcOrd="5" destOrd="0" presId="urn:microsoft.com/office/officeart/2018/2/layout/IconVerticalSolidList"/>
    <dgm:cxn modelId="{7C2AEF37-8F9B-48C7-A588-A50F79A6CBBD}" type="presParOf" srcId="{957853BD-5DA2-45BD-9907-01C13A524E87}" destId="{B029817D-B62B-43CC-8B70-97F8E4A2A6D2}" srcOrd="6" destOrd="0" presId="urn:microsoft.com/office/officeart/2018/2/layout/IconVerticalSolidList"/>
    <dgm:cxn modelId="{DEA81BC5-CBCB-464F-97F3-73C84A68BFD3}" type="presParOf" srcId="{B029817D-B62B-43CC-8B70-97F8E4A2A6D2}" destId="{3E8DE5C4-6CBB-4085-8C3F-D339E190F3E9}" srcOrd="0" destOrd="0" presId="urn:microsoft.com/office/officeart/2018/2/layout/IconVerticalSolidList"/>
    <dgm:cxn modelId="{93DDB25E-6D8B-4A92-AC66-FD862C799D3E}" type="presParOf" srcId="{B029817D-B62B-43CC-8B70-97F8E4A2A6D2}" destId="{CF1CE283-31E2-47EC-8567-DC632257EFBC}" srcOrd="1" destOrd="0" presId="urn:microsoft.com/office/officeart/2018/2/layout/IconVerticalSolidList"/>
    <dgm:cxn modelId="{4045E46F-36BA-4602-9250-F0F5053E468D}" type="presParOf" srcId="{B029817D-B62B-43CC-8B70-97F8E4A2A6D2}" destId="{76096DD5-742D-4C91-895E-5A15B30563C8}" srcOrd="2" destOrd="0" presId="urn:microsoft.com/office/officeart/2018/2/layout/IconVerticalSolidList"/>
    <dgm:cxn modelId="{90A4E070-75CE-40BA-84E4-643B797BE02C}" type="presParOf" srcId="{B029817D-B62B-43CC-8B70-97F8E4A2A6D2}" destId="{7FFCF31E-B704-4656-B204-A13565C4558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765272-030C-47FB-A280-C042F914BFA9}">
      <dsp:nvSpPr>
        <dsp:cNvPr id="0" name=""/>
        <dsp:cNvSpPr/>
      </dsp:nvSpPr>
      <dsp:spPr>
        <a:xfrm>
          <a:off x="566632" y="1434599"/>
          <a:ext cx="1098000" cy="10980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F672FC-224E-42AF-99DE-C8B544FDF12A}">
      <dsp:nvSpPr>
        <dsp:cNvPr id="0" name=""/>
        <dsp:cNvSpPr/>
      </dsp:nvSpPr>
      <dsp:spPr>
        <a:xfrm>
          <a:off x="800632" y="1668599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89D877-7343-4065-A934-76A4E2FAD8FB}">
      <dsp:nvSpPr>
        <dsp:cNvPr id="0" name=""/>
        <dsp:cNvSpPr/>
      </dsp:nvSpPr>
      <dsp:spPr>
        <a:xfrm>
          <a:off x="215632" y="287459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MVC Design Pattern</a:t>
          </a:r>
        </a:p>
      </dsp:txBody>
      <dsp:txXfrm>
        <a:off x="215632" y="2874599"/>
        <a:ext cx="1800000" cy="720000"/>
      </dsp:txXfrm>
    </dsp:sp>
    <dsp:sp modelId="{73AF0B5A-3F87-4985-9914-CE624B8C58B1}">
      <dsp:nvSpPr>
        <dsp:cNvPr id="0" name=""/>
        <dsp:cNvSpPr/>
      </dsp:nvSpPr>
      <dsp:spPr>
        <a:xfrm>
          <a:off x="2681632" y="1434599"/>
          <a:ext cx="1098000" cy="10980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2D87DF-9B6E-4263-93B8-8E50DBC1AE22}">
      <dsp:nvSpPr>
        <dsp:cNvPr id="0" name=""/>
        <dsp:cNvSpPr/>
      </dsp:nvSpPr>
      <dsp:spPr>
        <a:xfrm>
          <a:off x="2915632" y="1668599"/>
          <a:ext cx="630000" cy="630000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A3E045-6B32-4464-8D6E-39D27D0CD6DB}">
      <dsp:nvSpPr>
        <dsp:cNvPr id="0" name=""/>
        <dsp:cNvSpPr/>
      </dsp:nvSpPr>
      <dsp:spPr>
        <a:xfrm>
          <a:off x="2330632" y="287459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Factory Design Pattern</a:t>
          </a:r>
        </a:p>
      </dsp:txBody>
      <dsp:txXfrm>
        <a:off x="2330632" y="2874599"/>
        <a:ext cx="1800000" cy="720000"/>
      </dsp:txXfrm>
    </dsp:sp>
    <dsp:sp modelId="{71BBE51C-E2F8-4ED9-9C2A-903AB2D0AF9A}">
      <dsp:nvSpPr>
        <dsp:cNvPr id="0" name=""/>
        <dsp:cNvSpPr/>
      </dsp:nvSpPr>
      <dsp:spPr>
        <a:xfrm>
          <a:off x="4796632" y="1434599"/>
          <a:ext cx="1098000" cy="10980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D2CBE8-2854-4F29-9636-96216634F021}">
      <dsp:nvSpPr>
        <dsp:cNvPr id="0" name=""/>
        <dsp:cNvSpPr/>
      </dsp:nvSpPr>
      <dsp:spPr>
        <a:xfrm>
          <a:off x="5030632" y="1668599"/>
          <a:ext cx="630000" cy="630000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3148FA-85B8-49AB-A670-EB1ABA95FB91}">
      <dsp:nvSpPr>
        <dsp:cNvPr id="0" name=""/>
        <dsp:cNvSpPr/>
      </dsp:nvSpPr>
      <dsp:spPr>
        <a:xfrm>
          <a:off x="4445632" y="287459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Database Integration (MySQL)</a:t>
          </a:r>
        </a:p>
      </dsp:txBody>
      <dsp:txXfrm>
        <a:off x="4445632" y="2874599"/>
        <a:ext cx="1800000" cy="720000"/>
      </dsp:txXfrm>
    </dsp:sp>
    <dsp:sp modelId="{81AFCEAE-B6D7-4A05-9D93-C798A8519BAC}">
      <dsp:nvSpPr>
        <dsp:cNvPr id="0" name=""/>
        <dsp:cNvSpPr/>
      </dsp:nvSpPr>
      <dsp:spPr>
        <a:xfrm>
          <a:off x="6911632" y="1434599"/>
          <a:ext cx="1098000" cy="10980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C1624E-9263-45F0-8D18-78E8420B65E5}">
      <dsp:nvSpPr>
        <dsp:cNvPr id="0" name=""/>
        <dsp:cNvSpPr/>
      </dsp:nvSpPr>
      <dsp:spPr>
        <a:xfrm>
          <a:off x="7145632" y="1668599"/>
          <a:ext cx="630000" cy="630000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19535E-C1F1-4C40-8E48-748D19F2444C}">
      <dsp:nvSpPr>
        <dsp:cNvPr id="0" name=""/>
        <dsp:cNvSpPr/>
      </dsp:nvSpPr>
      <dsp:spPr>
        <a:xfrm>
          <a:off x="6560632" y="287459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GUI using Java Swing</a:t>
          </a:r>
        </a:p>
      </dsp:txBody>
      <dsp:txXfrm>
        <a:off x="6560632" y="2874599"/>
        <a:ext cx="1800000" cy="720000"/>
      </dsp:txXfrm>
    </dsp:sp>
    <dsp:sp modelId="{C0AF1B66-B28D-4439-88D0-2343F3B6FFC3}">
      <dsp:nvSpPr>
        <dsp:cNvPr id="0" name=""/>
        <dsp:cNvSpPr/>
      </dsp:nvSpPr>
      <dsp:spPr>
        <a:xfrm>
          <a:off x="9026632" y="1434599"/>
          <a:ext cx="1098000" cy="10980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E88667-66D7-463C-B28F-A3EF0A616649}">
      <dsp:nvSpPr>
        <dsp:cNvPr id="0" name=""/>
        <dsp:cNvSpPr/>
      </dsp:nvSpPr>
      <dsp:spPr>
        <a:xfrm>
          <a:off x="9260632" y="1668599"/>
          <a:ext cx="630000" cy="630000"/>
        </a:xfrm>
        <a:prstGeom prst="rect">
          <a:avLst/>
        </a:prstGeom>
        <a:blipFill dpi="0" rotWithShape="1">
          <a:blip xmlns:r="http://schemas.openxmlformats.org/officeDocument/2006/relationships" r:embed="rId8">
            <a:alphaModFix amt="64274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4872AB-62F9-4140-9F12-B0D6F6DD4EBA}">
      <dsp:nvSpPr>
        <dsp:cNvPr id="0" name=""/>
        <dsp:cNvSpPr/>
      </dsp:nvSpPr>
      <dsp:spPr>
        <a:xfrm>
          <a:off x="8675632" y="287459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Java SE</a:t>
          </a:r>
        </a:p>
      </dsp:txBody>
      <dsp:txXfrm>
        <a:off x="8675632" y="2874599"/>
        <a:ext cx="18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8777DA-709D-B244-8854-29180EA178A5}">
      <dsp:nvSpPr>
        <dsp:cNvPr id="0" name=""/>
        <dsp:cNvSpPr/>
      </dsp:nvSpPr>
      <dsp:spPr>
        <a:xfrm>
          <a:off x="0" y="81239"/>
          <a:ext cx="6581776" cy="514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OOD Principles (AIEP) </a:t>
          </a:r>
        </a:p>
      </dsp:txBody>
      <dsp:txXfrm>
        <a:off x="25130" y="106369"/>
        <a:ext cx="6531516" cy="464540"/>
      </dsp:txXfrm>
    </dsp:sp>
    <dsp:sp modelId="{13FB2FFA-E06C-5C44-94F7-3194957E3ABF}">
      <dsp:nvSpPr>
        <dsp:cNvPr id="0" name=""/>
        <dsp:cNvSpPr/>
      </dsp:nvSpPr>
      <dsp:spPr>
        <a:xfrm>
          <a:off x="0" y="659399"/>
          <a:ext cx="6581776" cy="514800"/>
        </a:xfrm>
        <a:prstGeom prst="roundRect">
          <a:avLst/>
        </a:prstGeom>
        <a:solidFill>
          <a:schemeClr val="accent2">
            <a:hueOff val="-217426"/>
            <a:satOff val="-641"/>
            <a:lumOff val="42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CSV Parsing</a:t>
          </a:r>
        </a:p>
      </dsp:txBody>
      <dsp:txXfrm>
        <a:off x="25130" y="684529"/>
        <a:ext cx="6531516" cy="464540"/>
      </dsp:txXfrm>
    </dsp:sp>
    <dsp:sp modelId="{9CF4B6DF-8CC7-1249-8C69-566FCA31F2C6}">
      <dsp:nvSpPr>
        <dsp:cNvPr id="0" name=""/>
        <dsp:cNvSpPr/>
      </dsp:nvSpPr>
      <dsp:spPr>
        <a:xfrm>
          <a:off x="0" y="1237559"/>
          <a:ext cx="6581776" cy="514800"/>
        </a:xfrm>
        <a:prstGeom prst="roundRect">
          <a:avLst/>
        </a:prstGeom>
        <a:solidFill>
          <a:schemeClr val="accent2">
            <a:hueOff val="-434852"/>
            <a:satOff val="-1283"/>
            <a:lumOff val="84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Lambdas</a:t>
          </a:r>
        </a:p>
      </dsp:txBody>
      <dsp:txXfrm>
        <a:off x="25130" y="1262689"/>
        <a:ext cx="6531516" cy="464540"/>
      </dsp:txXfrm>
    </dsp:sp>
    <dsp:sp modelId="{2D590C6B-0B0E-3E40-985E-5A43A3837158}">
      <dsp:nvSpPr>
        <dsp:cNvPr id="0" name=""/>
        <dsp:cNvSpPr/>
      </dsp:nvSpPr>
      <dsp:spPr>
        <a:xfrm>
          <a:off x="0" y="1815719"/>
          <a:ext cx="6581776" cy="514800"/>
        </a:xfrm>
        <a:prstGeom prst="roundRect">
          <a:avLst/>
        </a:prstGeom>
        <a:solidFill>
          <a:schemeClr val="accent2">
            <a:hueOff val="-652278"/>
            <a:satOff val="-1924"/>
            <a:lumOff val="126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Streams</a:t>
          </a:r>
        </a:p>
      </dsp:txBody>
      <dsp:txXfrm>
        <a:off x="25130" y="1840849"/>
        <a:ext cx="6531516" cy="464540"/>
      </dsp:txXfrm>
    </dsp:sp>
    <dsp:sp modelId="{1929C2F0-E6B6-494A-B750-906CA7CFC533}">
      <dsp:nvSpPr>
        <dsp:cNvPr id="0" name=""/>
        <dsp:cNvSpPr/>
      </dsp:nvSpPr>
      <dsp:spPr>
        <a:xfrm>
          <a:off x="0" y="2393880"/>
          <a:ext cx="6581776" cy="514800"/>
        </a:xfrm>
        <a:prstGeom prst="roundRect">
          <a:avLst/>
        </a:prstGeom>
        <a:solidFill>
          <a:schemeClr val="accent2">
            <a:hueOff val="-869704"/>
            <a:satOff val="-2566"/>
            <a:lumOff val="16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Factory methods</a:t>
          </a:r>
        </a:p>
      </dsp:txBody>
      <dsp:txXfrm>
        <a:off x="25130" y="2419010"/>
        <a:ext cx="6531516" cy="464540"/>
      </dsp:txXfrm>
    </dsp:sp>
    <dsp:sp modelId="{2A04386E-FCB9-A147-AB83-33E7C3FCD364}">
      <dsp:nvSpPr>
        <dsp:cNvPr id="0" name=""/>
        <dsp:cNvSpPr/>
      </dsp:nvSpPr>
      <dsp:spPr>
        <a:xfrm>
          <a:off x="0" y="2972040"/>
          <a:ext cx="6581776" cy="514800"/>
        </a:xfrm>
        <a:prstGeom prst="roundRect">
          <a:avLst/>
        </a:prstGeom>
        <a:solidFill>
          <a:schemeClr val="accent2">
            <a:hueOff val="-1087130"/>
            <a:satOff val="-3207"/>
            <a:lumOff val="2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Swings</a:t>
          </a:r>
        </a:p>
      </dsp:txBody>
      <dsp:txXfrm>
        <a:off x="25130" y="2997170"/>
        <a:ext cx="6531516" cy="464540"/>
      </dsp:txXfrm>
    </dsp:sp>
    <dsp:sp modelId="{7371AE48-EF89-894C-A5CC-D95366FE21B3}">
      <dsp:nvSpPr>
        <dsp:cNvPr id="0" name=""/>
        <dsp:cNvSpPr/>
      </dsp:nvSpPr>
      <dsp:spPr>
        <a:xfrm>
          <a:off x="0" y="3550200"/>
          <a:ext cx="6581776" cy="514800"/>
        </a:xfrm>
        <a:prstGeom prst="roundRect">
          <a:avLst/>
        </a:prstGeom>
        <a:solidFill>
          <a:schemeClr val="accent2">
            <a:hueOff val="-1304556"/>
            <a:satOff val="-3849"/>
            <a:lumOff val="25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Threads</a:t>
          </a:r>
        </a:p>
      </dsp:txBody>
      <dsp:txXfrm>
        <a:off x="25130" y="3575330"/>
        <a:ext cx="6531516" cy="464540"/>
      </dsp:txXfrm>
    </dsp:sp>
    <dsp:sp modelId="{95E8E697-3691-534B-8080-B7770D5BE9A4}">
      <dsp:nvSpPr>
        <dsp:cNvPr id="0" name=""/>
        <dsp:cNvSpPr/>
      </dsp:nvSpPr>
      <dsp:spPr>
        <a:xfrm>
          <a:off x="0" y="4128360"/>
          <a:ext cx="6581776" cy="514800"/>
        </a:xfrm>
        <a:prstGeom prst="roundRect">
          <a:avLst/>
        </a:prstGeom>
        <a:solidFill>
          <a:schemeClr val="accent2">
            <a:hueOff val="-1521982"/>
            <a:satOff val="-4490"/>
            <a:lumOff val="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File I/O</a:t>
          </a:r>
        </a:p>
      </dsp:txBody>
      <dsp:txXfrm>
        <a:off x="25130" y="4153490"/>
        <a:ext cx="6531516" cy="4645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A23834-8ED7-DB44-A83E-3C5F648CBA8E}">
      <dsp:nvSpPr>
        <dsp:cNvPr id="0" name=""/>
        <dsp:cNvSpPr/>
      </dsp:nvSpPr>
      <dsp:spPr>
        <a:xfrm>
          <a:off x="0" y="12277"/>
          <a:ext cx="5715000" cy="7224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Created Student UI using swing</a:t>
          </a:r>
        </a:p>
      </dsp:txBody>
      <dsp:txXfrm>
        <a:off x="35268" y="47545"/>
        <a:ext cx="5644464" cy="651938"/>
      </dsp:txXfrm>
    </dsp:sp>
    <dsp:sp modelId="{80078965-13FF-E24F-B0B8-5F44C8D8A03C}">
      <dsp:nvSpPr>
        <dsp:cNvPr id="0" name=""/>
        <dsp:cNvSpPr/>
      </dsp:nvSpPr>
      <dsp:spPr>
        <a:xfrm>
          <a:off x="0" y="789472"/>
          <a:ext cx="5715000" cy="722474"/>
        </a:xfrm>
        <a:prstGeom prst="roundRect">
          <a:avLst/>
        </a:prstGeom>
        <a:solidFill>
          <a:schemeClr val="accent2">
            <a:hueOff val="-253664"/>
            <a:satOff val="-748"/>
            <a:lumOff val="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Display student and parent details in tabular format with functionalities like search and row sorting </a:t>
          </a:r>
        </a:p>
      </dsp:txBody>
      <dsp:txXfrm>
        <a:off x="35268" y="824740"/>
        <a:ext cx="5644464" cy="651938"/>
      </dsp:txXfrm>
    </dsp:sp>
    <dsp:sp modelId="{4066920A-5103-3842-840F-B9AB796CC067}">
      <dsp:nvSpPr>
        <dsp:cNvPr id="0" name=""/>
        <dsp:cNvSpPr/>
      </dsp:nvSpPr>
      <dsp:spPr>
        <a:xfrm>
          <a:off x="0" y="1566667"/>
          <a:ext cx="5715000" cy="722474"/>
        </a:xfrm>
        <a:prstGeom prst="roundRect">
          <a:avLst/>
        </a:prstGeom>
        <a:solidFill>
          <a:schemeClr val="accent2">
            <a:hueOff val="-507327"/>
            <a:satOff val="-1497"/>
            <a:lumOff val="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Add student using form/csv</a:t>
          </a:r>
        </a:p>
      </dsp:txBody>
      <dsp:txXfrm>
        <a:off x="35268" y="1601935"/>
        <a:ext cx="5644464" cy="651938"/>
      </dsp:txXfrm>
    </dsp:sp>
    <dsp:sp modelId="{EFC6D53B-5FCB-1944-A615-724B6BF8B404}">
      <dsp:nvSpPr>
        <dsp:cNvPr id="0" name=""/>
        <dsp:cNvSpPr/>
      </dsp:nvSpPr>
      <dsp:spPr>
        <a:xfrm>
          <a:off x="0" y="2343862"/>
          <a:ext cx="5715000" cy="722474"/>
        </a:xfrm>
        <a:prstGeom prst="roundRect">
          <a:avLst/>
        </a:prstGeom>
        <a:solidFill>
          <a:schemeClr val="accent2">
            <a:hueOff val="-760991"/>
            <a:satOff val="-2245"/>
            <a:lumOff val="1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Allot group, teacher and classroom based on given rules</a:t>
          </a:r>
        </a:p>
      </dsp:txBody>
      <dsp:txXfrm>
        <a:off x="35268" y="2379130"/>
        <a:ext cx="5644464" cy="651938"/>
      </dsp:txXfrm>
    </dsp:sp>
    <dsp:sp modelId="{F73DAD84-A665-0A40-B22D-E805E6938BE3}">
      <dsp:nvSpPr>
        <dsp:cNvPr id="0" name=""/>
        <dsp:cNvSpPr/>
      </dsp:nvSpPr>
      <dsp:spPr>
        <a:xfrm>
          <a:off x="0" y="3121057"/>
          <a:ext cx="5715000" cy="722474"/>
        </a:xfrm>
        <a:prstGeom prst="roundRect">
          <a:avLst/>
        </a:prstGeom>
        <a:solidFill>
          <a:schemeClr val="accent2">
            <a:hueOff val="-1014655"/>
            <a:satOff val="-2993"/>
            <a:lumOff val="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Created classroom UI to display class and group structure along with teachers allotted</a:t>
          </a:r>
        </a:p>
      </dsp:txBody>
      <dsp:txXfrm>
        <a:off x="35268" y="3156325"/>
        <a:ext cx="5644464" cy="651938"/>
      </dsp:txXfrm>
    </dsp:sp>
    <dsp:sp modelId="{24A1AAAA-57F2-1A4D-87BF-B0E2AC600A3C}">
      <dsp:nvSpPr>
        <dsp:cNvPr id="0" name=""/>
        <dsp:cNvSpPr/>
      </dsp:nvSpPr>
      <dsp:spPr>
        <a:xfrm>
          <a:off x="0" y="3898252"/>
          <a:ext cx="5715000" cy="722474"/>
        </a:xfrm>
        <a:prstGeom prst="roundRect">
          <a:avLst/>
        </a:prstGeom>
        <a:solidFill>
          <a:schemeClr val="accent2">
            <a:hueOff val="-1268318"/>
            <a:satOff val="-3742"/>
            <a:lumOff val="2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Populate details in database</a:t>
          </a:r>
        </a:p>
      </dsp:txBody>
      <dsp:txXfrm>
        <a:off x="35268" y="3933520"/>
        <a:ext cx="5644464" cy="651938"/>
      </dsp:txXfrm>
    </dsp:sp>
    <dsp:sp modelId="{0729B94E-E571-EC4E-8DC0-E723465C7BB7}">
      <dsp:nvSpPr>
        <dsp:cNvPr id="0" name=""/>
        <dsp:cNvSpPr/>
      </dsp:nvSpPr>
      <dsp:spPr>
        <a:xfrm>
          <a:off x="0" y="4675447"/>
          <a:ext cx="5715000" cy="722474"/>
        </a:xfrm>
        <a:prstGeom prst="roundRect">
          <a:avLst/>
        </a:prstGeom>
        <a:solidFill>
          <a:schemeClr val="accent2">
            <a:hueOff val="-1521982"/>
            <a:satOff val="-4490"/>
            <a:lumOff val="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Integration of UI, backend and database</a:t>
          </a:r>
        </a:p>
      </dsp:txBody>
      <dsp:txXfrm>
        <a:off x="35268" y="4710715"/>
        <a:ext cx="5644464" cy="6519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E145C-4CC0-4F4B-A589-7C0762379A87}">
      <dsp:nvSpPr>
        <dsp:cNvPr id="0" name=""/>
        <dsp:cNvSpPr/>
      </dsp:nvSpPr>
      <dsp:spPr>
        <a:xfrm>
          <a:off x="0" y="12277"/>
          <a:ext cx="5715000" cy="7224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Created Teacher UI using swing</a:t>
          </a:r>
        </a:p>
      </dsp:txBody>
      <dsp:txXfrm>
        <a:off x="35268" y="47545"/>
        <a:ext cx="5644464" cy="651938"/>
      </dsp:txXfrm>
    </dsp:sp>
    <dsp:sp modelId="{AB8D8067-D52F-6C47-9E86-B00E790024A6}">
      <dsp:nvSpPr>
        <dsp:cNvPr id="0" name=""/>
        <dsp:cNvSpPr/>
      </dsp:nvSpPr>
      <dsp:spPr>
        <a:xfrm>
          <a:off x="0" y="789472"/>
          <a:ext cx="5715000" cy="722474"/>
        </a:xfrm>
        <a:prstGeom prst="roundRect">
          <a:avLst/>
        </a:prstGeom>
        <a:solidFill>
          <a:schemeClr val="accent2">
            <a:hueOff val="-253664"/>
            <a:satOff val="-748"/>
            <a:lumOff val="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Display teacher details in tabular format with functionalities like search and row sorting </a:t>
          </a:r>
        </a:p>
      </dsp:txBody>
      <dsp:txXfrm>
        <a:off x="35268" y="824740"/>
        <a:ext cx="5644464" cy="651938"/>
      </dsp:txXfrm>
    </dsp:sp>
    <dsp:sp modelId="{02DD9597-FAC3-CA48-99AB-621F08D52D8C}">
      <dsp:nvSpPr>
        <dsp:cNvPr id="0" name=""/>
        <dsp:cNvSpPr/>
      </dsp:nvSpPr>
      <dsp:spPr>
        <a:xfrm>
          <a:off x="0" y="1566667"/>
          <a:ext cx="5715000" cy="722474"/>
        </a:xfrm>
        <a:prstGeom prst="roundRect">
          <a:avLst/>
        </a:prstGeom>
        <a:solidFill>
          <a:schemeClr val="accent2">
            <a:hueOff val="-507327"/>
            <a:satOff val="-1497"/>
            <a:lumOff val="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Add teacher using form/csv</a:t>
          </a:r>
        </a:p>
      </dsp:txBody>
      <dsp:txXfrm>
        <a:off x="35268" y="1601935"/>
        <a:ext cx="5644464" cy="651938"/>
      </dsp:txXfrm>
    </dsp:sp>
    <dsp:sp modelId="{CC5535FF-A4AB-FA41-910C-702832650C9C}">
      <dsp:nvSpPr>
        <dsp:cNvPr id="0" name=""/>
        <dsp:cNvSpPr/>
      </dsp:nvSpPr>
      <dsp:spPr>
        <a:xfrm>
          <a:off x="0" y="2343862"/>
          <a:ext cx="5715000" cy="722474"/>
        </a:xfrm>
        <a:prstGeom prst="roundRect">
          <a:avLst/>
        </a:prstGeom>
        <a:solidFill>
          <a:schemeClr val="accent2">
            <a:hueOff val="-760991"/>
            <a:satOff val="-2245"/>
            <a:lumOff val="1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Allot teacher to group based on given rules</a:t>
          </a:r>
        </a:p>
      </dsp:txBody>
      <dsp:txXfrm>
        <a:off x="35268" y="2379130"/>
        <a:ext cx="5644464" cy="651938"/>
      </dsp:txXfrm>
    </dsp:sp>
    <dsp:sp modelId="{C94D01F5-5863-044D-91B1-961C082EFCAD}">
      <dsp:nvSpPr>
        <dsp:cNvPr id="0" name=""/>
        <dsp:cNvSpPr/>
      </dsp:nvSpPr>
      <dsp:spPr>
        <a:xfrm>
          <a:off x="0" y="3121057"/>
          <a:ext cx="5715000" cy="722474"/>
        </a:xfrm>
        <a:prstGeom prst="roundRect">
          <a:avLst/>
        </a:prstGeom>
        <a:solidFill>
          <a:schemeClr val="accent2">
            <a:hueOff val="-1014655"/>
            <a:satOff val="-2993"/>
            <a:lumOff val="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Populate details in database</a:t>
          </a:r>
        </a:p>
      </dsp:txBody>
      <dsp:txXfrm>
        <a:off x="35268" y="3156325"/>
        <a:ext cx="5644464" cy="651938"/>
      </dsp:txXfrm>
    </dsp:sp>
    <dsp:sp modelId="{7D0321B5-84BA-5045-BBAA-7928033A2E15}">
      <dsp:nvSpPr>
        <dsp:cNvPr id="0" name=""/>
        <dsp:cNvSpPr/>
      </dsp:nvSpPr>
      <dsp:spPr>
        <a:xfrm>
          <a:off x="0" y="3898252"/>
          <a:ext cx="5715000" cy="722474"/>
        </a:xfrm>
        <a:prstGeom prst="roundRect">
          <a:avLst/>
        </a:prstGeom>
        <a:solidFill>
          <a:schemeClr val="accent2">
            <a:hueOff val="-1268318"/>
            <a:satOff val="-3742"/>
            <a:lumOff val="2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Integration of UI, backend and database</a:t>
          </a:r>
        </a:p>
      </dsp:txBody>
      <dsp:txXfrm>
        <a:off x="35268" y="3933520"/>
        <a:ext cx="5644464" cy="651938"/>
      </dsp:txXfrm>
    </dsp:sp>
    <dsp:sp modelId="{00AFE691-A580-F04C-B18A-F55AA176683A}">
      <dsp:nvSpPr>
        <dsp:cNvPr id="0" name=""/>
        <dsp:cNvSpPr/>
      </dsp:nvSpPr>
      <dsp:spPr>
        <a:xfrm>
          <a:off x="0" y="4675447"/>
          <a:ext cx="5715000" cy="722474"/>
        </a:xfrm>
        <a:prstGeom prst="roundRect">
          <a:avLst/>
        </a:prstGeom>
        <a:solidFill>
          <a:schemeClr val="accent2">
            <a:hueOff val="-1521982"/>
            <a:satOff val="-4490"/>
            <a:lumOff val="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Created Feedback UI and email alerts for teacher annual review</a:t>
          </a:r>
        </a:p>
      </dsp:txBody>
      <dsp:txXfrm>
        <a:off x="35268" y="4710715"/>
        <a:ext cx="5644464" cy="6519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B01C34-38DF-C441-9861-8CDD636C8626}">
      <dsp:nvSpPr>
        <dsp:cNvPr id="0" name=""/>
        <dsp:cNvSpPr/>
      </dsp:nvSpPr>
      <dsp:spPr>
        <a:xfrm>
          <a:off x="0" y="331499"/>
          <a:ext cx="7442201" cy="1819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7597" tIns="437388" rIns="577597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100" kern="1200" dirty="0"/>
            <a:t> Add vaccination record for each student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100" kern="1200" dirty="0"/>
            <a:t> Track future doses based on student age, vaccination type and total number of doses to be administered.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100" kern="1200" dirty="0"/>
            <a:t>Alerts for upcoming doses</a:t>
          </a:r>
        </a:p>
      </dsp:txBody>
      <dsp:txXfrm>
        <a:off x="0" y="331499"/>
        <a:ext cx="7442201" cy="1819125"/>
      </dsp:txXfrm>
    </dsp:sp>
    <dsp:sp modelId="{EB26784A-654B-5E46-B4AE-E0666B14F5B7}">
      <dsp:nvSpPr>
        <dsp:cNvPr id="0" name=""/>
        <dsp:cNvSpPr/>
      </dsp:nvSpPr>
      <dsp:spPr>
        <a:xfrm>
          <a:off x="372110" y="21539"/>
          <a:ext cx="5209540" cy="6199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908" tIns="0" rIns="196908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Vaccination</a:t>
          </a:r>
        </a:p>
      </dsp:txBody>
      <dsp:txXfrm>
        <a:off x="402372" y="51801"/>
        <a:ext cx="5149016" cy="559396"/>
      </dsp:txXfrm>
    </dsp:sp>
    <dsp:sp modelId="{A7B11939-1B55-F649-AA5A-CE019F677DA5}">
      <dsp:nvSpPr>
        <dsp:cNvPr id="0" name=""/>
        <dsp:cNvSpPr/>
      </dsp:nvSpPr>
      <dsp:spPr>
        <a:xfrm>
          <a:off x="0" y="2573984"/>
          <a:ext cx="7442201" cy="1190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746334"/>
              <a:satOff val="1664"/>
              <a:lumOff val="-166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7597" tIns="437388" rIns="577597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100" kern="1200" dirty="0"/>
            <a:t>Track student registration date.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100" kern="1200" dirty="0"/>
            <a:t>Alerts for annual renewal </a:t>
          </a:r>
        </a:p>
      </dsp:txBody>
      <dsp:txXfrm>
        <a:off x="0" y="2573984"/>
        <a:ext cx="7442201" cy="1190700"/>
      </dsp:txXfrm>
    </dsp:sp>
    <dsp:sp modelId="{2FEB655E-81F6-9747-AAD5-B2C9DBB4FB0B}">
      <dsp:nvSpPr>
        <dsp:cNvPr id="0" name=""/>
        <dsp:cNvSpPr/>
      </dsp:nvSpPr>
      <dsp:spPr>
        <a:xfrm>
          <a:off x="372110" y="2264024"/>
          <a:ext cx="5209540" cy="619920"/>
        </a:xfrm>
        <a:prstGeom prst="roundRect">
          <a:avLst/>
        </a:prstGeom>
        <a:solidFill>
          <a:schemeClr val="accent5">
            <a:hueOff val="-746334"/>
            <a:satOff val="1664"/>
            <a:lumOff val="-16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908" tIns="0" rIns="196908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Registration renewal</a:t>
          </a:r>
        </a:p>
      </dsp:txBody>
      <dsp:txXfrm>
        <a:off x="402372" y="2294286"/>
        <a:ext cx="5149016" cy="559396"/>
      </dsp:txXfrm>
    </dsp:sp>
    <dsp:sp modelId="{16DD35C7-8144-6C4C-8952-6A2E073D7415}">
      <dsp:nvSpPr>
        <dsp:cNvPr id="0" name=""/>
        <dsp:cNvSpPr/>
      </dsp:nvSpPr>
      <dsp:spPr>
        <a:xfrm>
          <a:off x="0" y="4188044"/>
          <a:ext cx="7442201" cy="1190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492668"/>
              <a:satOff val="3328"/>
              <a:lumOff val="-333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7597" tIns="437388" rIns="577597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100" kern="1200" dirty="0"/>
            <a:t>Track employee joining date.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100" kern="1200" dirty="0"/>
            <a:t>Alerts for annual review</a:t>
          </a:r>
        </a:p>
      </dsp:txBody>
      <dsp:txXfrm>
        <a:off x="0" y="4188044"/>
        <a:ext cx="7442201" cy="1190700"/>
      </dsp:txXfrm>
    </dsp:sp>
    <dsp:sp modelId="{3303FAB4-5EAF-754D-A076-1C688004B2C1}">
      <dsp:nvSpPr>
        <dsp:cNvPr id="0" name=""/>
        <dsp:cNvSpPr/>
      </dsp:nvSpPr>
      <dsp:spPr>
        <a:xfrm>
          <a:off x="372110" y="3878084"/>
          <a:ext cx="5209540" cy="619920"/>
        </a:xfrm>
        <a:prstGeom prst="roundRect">
          <a:avLst/>
        </a:prstGeom>
        <a:solidFill>
          <a:schemeClr val="accent5">
            <a:hueOff val="-1492668"/>
            <a:satOff val="3328"/>
            <a:lumOff val="-333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908" tIns="0" rIns="196908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Feedback</a:t>
          </a:r>
        </a:p>
      </dsp:txBody>
      <dsp:txXfrm>
        <a:off x="402372" y="3908346"/>
        <a:ext cx="5149016" cy="5593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650892-A83B-8745-99F5-120B81808AB2}">
      <dsp:nvSpPr>
        <dsp:cNvPr id="0" name=""/>
        <dsp:cNvSpPr/>
      </dsp:nvSpPr>
      <dsp:spPr>
        <a:xfrm>
          <a:off x="0" y="806134"/>
          <a:ext cx="6171948" cy="7335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Chinmay </a:t>
          </a:r>
          <a:r>
            <a:rPr lang="en-US" sz="1900" kern="1200" dirty="0" err="1"/>
            <a:t>Ashtikar</a:t>
          </a:r>
          <a:r>
            <a:rPr lang="en-US" sz="1900" kern="1200" dirty="0"/>
            <a:t> – Frontend and UI design for Student,  Teacher, Validation logic, UML</a:t>
          </a:r>
        </a:p>
      </dsp:txBody>
      <dsp:txXfrm>
        <a:off x="35811" y="841945"/>
        <a:ext cx="6100326" cy="661968"/>
      </dsp:txXfrm>
    </dsp:sp>
    <dsp:sp modelId="{35955931-568D-D248-B2E7-2EC3C69A0CA9}">
      <dsp:nvSpPr>
        <dsp:cNvPr id="0" name=""/>
        <dsp:cNvSpPr/>
      </dsp:nvSpPr>
      <dsp:spPr>
        <a:xfrm>
          <a:off x="0" y="1594444"/>
          <a:ext cx="6171948" cy="733590"/>
        </a:xfrm>
        <a:prstGeom prst="roundRect">
          <a:avLst/>
        </a:prstGeom>
        <a:solidFill>
          <a:schemeClr val="accent2">
            <a:hueOff val="-380495"/>
            <a:satOff val="-1123"/>
            <a:lumOff val="7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Erarica Mehra – MySQL integration, Email and Scheduler, Integration Testing, CRUD operations</a:t>
          </a:r>
        </a:p>
      </dsp:txBody>
      <dsp:txXfrm>
        <a:off x="35811" y="1630255"/>
        <a:ext cx="6100326" cy="661968"/>
      </dsp:txXfrm>
    </dsp:sp>
    <dsp:sp modelId="{DF089B24-B22A-5D4C-AA7B-E70C2C5A8AE6}">
      <dsp:nvSpPr>
        <dsp:cNvPr id="0" name=""/>
        <dsp:cNvSpPr/>
      </dsp:nvSpPr>
      <dsp:spPr>
        <a:xfrm>
          <a:off x="0" y="2382755"/>
          <a:ext cx="6171948" cy="733590"/>
        </a:xfrm>
        <a:prstGeom prst="roundRect">
          <a:avLst/>
        </a:prstGeom>
        <a:solidFill>
          <a:schemeClr val="accent2">
            <a:hueOff val="-760991"/>
            <a:satOff val="-2245"/>
            <a:lumOff val="1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Pratik </a:t>
          </a:r>
          <a:r>
            <a:rPr lang="en-US" sz="1900" kern="1200" dirty="0" err="1"/>
            <a:t>Nakave</a:t>
          </a:r>
          <a:r>
            <a:rPr lang="en-US" sz="1900" kern="1200" dirty="0"/>
            <a:t>– Grouping logic and ratio management, UI integration with backend, Integration Testing</a:t>
          </a:r>
        </a:p>
      </dsp:txBody>
      <dsp:txXfrm>
        <a:off x="35811" y="2418566"/>
        <a:ext cx="6100326" cy="661968"/>
      </dsp:txXfrm>
    </dsp:sp>
    <dsp:sp modelId="{DEEE8E7C-EFD7-2344-ABD5-F2377348F07D}">
      <dsp:nvSpPr>
        <dsp:cNvPr id="0" name=""/>
        <dsp:cNvSpPr/>
      </dsp:nvSpPr>
      <dsp:spPr>
        <a:xfrm>
          <a:off x="0" y="3171065"/>
          <a:ext cx="6171948" cy="733590"/>
        </a:xfrm>
        <a:prstGeom prst="roundRect">
          <a:avLst/>
        </a:prstGeom>
        <a:solidFill>
          <a:schemeClr val="accent2">
            <a:hueOff val="-1141486"/>
            <a:satOff val="-3368"/>
            <a:lumOff val="22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Ruchika Sharma – Frontend and UI design for Student, Teacher, Landing page, Classroom, Vaccination</a:t>
          </a:r>
        </a:p>
      </dsp:txBody>
      <dsp:txXfrm>
        <a:off x="35811" y="3206876"/>
        <a:ext cx="6100326" cy="661968"/>
      </dsp:txXfrm>
    </dsp:sp>
    <dsp:sp modelId="{D7F8B66E-6444-6C42-BB1D-D6D5B31B55B5}">
      <dsp:nvSpPr>
        <dsp:cNvPr id="0" name=""/>
        <dsp:cNvSpPr/>
      </dsp:nvSpPr>
      <dsp:spPr>
        <a:xfrm>
          <a:off x="0" y="3959375"/>
          <a:ext cx="6171948" cy="733590"/>
        </a:xfrm>
        <a:prstGeom prst="roundRect">
          <a:avLst/>
        </a:prstGeom>
        <a:solidFill>
          <a:schemeClr val="accent2">
            <a:hueOff val="-1521982"/>
            <a:satOff val="-4490"/>
            <a:lumOff val="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Shrusti Chheda – Vaccination implementation with rules and tracking, Testing, UML, Presentation</a:t>
          </a:r>
        </a:p>
      </dsp:txBody>
      <dsp:txXfrm>
        <a:off x="35811" y="3995186"/>
        <a:ext cx="6100326" cy="66196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58927E-36B8-4585-B9CC-4E6C71ADDB68}">
      <dsp:nvSpPr>
        <dsp:cNvPr id="0" name=""/>
        <dsp:cNvSpPr/>
      </dsp:nvSpPr>
      <dsp:spPr>
        <a:xfrm>
          <a:off x="0" y="2282"/>
          <a:ext cx="6171948" cy="11567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ABC2C3-D3F2-44D0-B74B-0D526F97FB7A}">
      <dsp:nvSpPr>
        <dsp:cNvPr id="0" name=""/>
        <dsp:cNvSpPr/>
      </dsp:nvSpPr>
      <dsp:spPr>
        <a:xfrm>
          <a:off x="349915" y="262549"/>
          <a:ext cx="636209" cy="6362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C9D8CB-8A5B-4D90-A626-3F1EA0E00FB2}">
      <dsp:nvSpPr>
        <dsp:cNvPr id="0" name=""/>
        <dsp:cNvSpPr/>
      </dsp:nvSpPr>
      <dsp:spPr>
        <a:xfrm>
          <a:off x="1336039" y="2282"/>
          <a:ext cx="4835908" cy="1156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422" tIns="122422" rIns="122422" bIns="12242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Implementing a Parent Login for Web Portal accessibility for Parents.</a:t>
          </a:r>
        </a:p>
      </dsp:txBody>
      <dsp:txXfrm>
        <a:off x="1336039" y="2282"/>
        <a:ext cx="4835908" cy="1156744"/>
      </dsp:txXfrm>
    </dsp:sp>
    <dsp:sp modelId="{D38B6530-E074-45D0-BD4F-8E954F2F4CDC}">
      <dsp:nvSpPr>
        <dsp:cNvPr id="0" name=""/>
        <dsp:cNvSpPr/>
      </dsp:nvSpPr>
      <dsp:spPr>
        <a:xfrm>
          <a:off x="0" y="1448212"/>
          <a:ext cx="6171948" cy="11567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856459-D368-43E6-B385-D56B18814146}">
      <dsp:nvSpPr>
        <dsp:cNvPr id="0" name=""/>
        <dsp:cNvSpPr/>
      </dsp:nvSpPr>
      <dsp:spPr>
        <a:xfrm>
          <a:off x="349915" y="1708480"/>
          <a:ext cx="636209" cy="63620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B06837-972D-4354-A1D2-52F60E815F27}">
      <dsp:nvSpPr>
        <dsp:cNvPr id="0" name=""/>
        <dsp:cNvSpPr/>
      </dsp:nvSpPr>
      <dsp:spPr>
        <a:xfrm>
          <a:off x="1336039" y="1448212"/>
          <a:ext cx="4835908" cy="1156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422" tIns="122422" rIns="122422" bIns="12242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Maintaining a hierarchy structure between working staff and allotting roles-based access</a:t>
          </a:r>
        </a:p>
      </dsp:txBody>
      <dsp:txXfrm>
        <a:off x="1336039" y="1448212"/>
        <a:ext cx="4835908" cy="1156744"/>
      </dsp:txXfrm>
    </dsp:sp>
    <dsp:sp modelId="{A7B9CDA7-6A61-462B-AAF5-E222D50FA370}">
      <dsp:nvSpPr>
        <dsp:cNvPr id="0" name=""/>
        <dsp:cNvSpPr/>
      </dsp:nvSpPr>
      <dsp:spPr>
        <a:xfrm>
          <a:off x="0" y="2894143"/>
          <a:ext cx="6171948" cy="11567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751777-9C01-4D49-BDF3-C2CFE3701106}">
      <dsp:nvSpPr>
        <dsp:cNvPr id="0" name=""/>
        <dsp:cNvSpPr/>
      </dsp:nvSpPr>
      <dsp:spPr>
        <a:xfrm>
          <a:off x="349915" y="3154410"/>
          <a:ext cx="636209" cy="63620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5B82AA-D10E-4B48-9A15-F26492A05F43}">
      <dsp:nvSpPr>
        <dsp:cNvPr id="0" name=""/>
        <dsp:cNvSpPr/>
      </dsp:nvSpPr>
      <dsp:spPr>
        <a:xfrm>
          <a:off x="1336039" y="2894143"/>
          <a:ext cx="4835908" cy="1156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422" tIns="122422" rIns="122422" bIns="12242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Improving on the full stack architecture with an advanced functional UI</a:t>
          </a:r>
        </a:p>
      </dsp:txBody>
      <dsp:txXfrm>
        <a:off x="1336039" y="2894143"/>
        <a:ext cx="4835908" cy="1156744"/>
      </dsp:txXfrm>
    </dsp:sp>
    <dsp:sp modelId="{3E8DE5C4-6CBB-4085-8C3F-D339E190F3E9}">
      <dsp:nvSpPr>
        <dsp:cNvPr id="0" name=""/>
        <dsp:cNvSpPr/>
      </dsp:nvSpPr>
      <dsp:spPr>
        <a:xfrm>
          <a:off x="0" y="4340073"/>
          <a:ext cx="6171948" cy="11567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1CE283-31E2-47EC-8567-DC632257EFBC}">
      <dsp:nvSpPr>
        <dsp:cNvPr id="0" name=""/>
        <dsp:cNvSpPr/>
      </dsp:nvSpPr>
      <dsp:spPr>
        <a:xfrm>
          <a:off x="349915" y="4600340"/>
          <a:ext cx="636209" cy="63620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FCF31E-B704-4656-B204-A13565C45581}">
      <dsp:nvSpPr>
        <dsp:cNvPr id="0" name=""/>
        <dsp:cNvSpPr/>
      </dsp:nvSpPr>
      <dsp:spPr>
        <a:xfrm>
          <a:off x="1336039" y="4340073"/>
          <a:ext cx="4835908" cy="1156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422" tIns="122422" rIns="122422" bIns="12242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Deploying the system to take real-time advantage of schedulers </a:t>
          </a:r>
        </a:p>
      </dsp:txBody>
      <dsp:txXfrm>
        <a:off x="1336039" y="4340073"/>
        <a:ext cx="4835908" cy="11567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79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8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43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94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951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164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962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18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46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20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348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12/12/21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35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4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E52DF2-6802-459B-AC2A-AF976DEB1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6B8B1D-132B-DB49-B068-777A10E6C1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90944" y="-1060675"/>
            <a:ext cx="3730839" cy="3569150"/>
          </a:xfrm>
        </p:spPr>
        <p:txBody>
          <a:bodyPr anchor="b">
            <a:normAutofit/>
          </a:bodyPr>
          <a:lstStyle/>
          <a:p>
            <a:r>
              <a:rPr lang="en-US" sz="4000" dirty="0"/>
              <a:t>Preschool Daycare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34CE2C-D9E6-C243-892E-13D330F10F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0727" y="3153103"/>
            <a:ext cx="4871273" cy="2616887"/>
          </a:xfrm>
        </p:spPr>
        <p:txBody>
          <a:bodyPr anchor="t">
            <a:normAutofit/>
          </a:bodyPr>
          <a:lstStyle/>
          <a:p>
            <a:pPr algn="ctr"/>
            <a:r>
              <a:rPr lang="en-US" sz="1800" dirty="0"/>
              <a:t>Team</a:t>
            </a:r>
          </a:p>
          <a:p>
            <a:pPr algn="ctr"/>
            <a:r>
              <a:rPr lang="en-US" sz="1400" dirty="0"/>
              <a:t>Chinmay </a:t>
            </a:r>
            <a:r>
              <a:rPr lang="en-US" sz="1400" dirty="0" err="1"/>
              <a:t>Ashtikar</a:t>
            </a:r>
            <a:r>
              <a:rPr lang="en-US" sz="1400" dirty="0"/>
              <a:t> (002115658) </a:t>
            </a:r>
            <a:r>
              <a:rPr lang="en-US" sz="1400" dirty="0" err="1"/>
              <a:t>ashtikar.c@northeastern.edu</a:t>
            </a:r>
            <a:endParaRPr lang="en-US" sz="1400" dirty="0"/>
          </a:p>
          <a:p>
            <a:pPr algn="ctr"/>
            <a:r>
              <a:rPr lang="en-US" sz="1400" dirty="0" err="1"/>
              <a:t>Erarica</a:t>
            </a:r>
            <a:r>
              <a:rPr lang="en-US" sz="1400" dirty="0"/>
              <a:t> </a:t>
            </a:r>
            <a:r>
              <a:rPr lang="en-US" sz="1400" dirty="0" err="1"/>
              <a:t>Mehra</a:t>
            </a:r>
            <a:r>
              <a:rPr lang="en-US" sz="1400" dirty="0"/>
              <a:t> (002113683) </a:t>
            </a:r>
            <a:r>
              <a:rPr lang="en-US" sz="1400" dirty="0" err="1"/>
              <a:t>mehra.e@northeastern.edu</a:t>
            </a:r>
            <a:endParaRPr lang="en-US" sz="1400" dirty="0"/>
          </a:p>
          <a:p>
            <a:pPr algn="ctr"/>
            <a:r>
              <a:rPr lang="en-US" sz="1400" dirty="0"/>
              <a:t>Pratik </a:t>
            </a:r>
            <a:r>
              <a:rPr lang="en-US" sz="1400" dirty="0" err="1"/>
              <a:t>Nakave</a:t>
            </a:r>
            <a:r>
              <a:rPr lang="en-US" sz="1400" dirty="0"/>
              <a:t> (001305902) </a:t>
            </a:r>
            <a:r>
              <a:rPr lang="en-US" sz="1400" dirty="0" err="1"/>
              <a:t>nakave.pr@northeastern.edu</a:t>
            </a:r>
            <a:endParaRPr lang="en-US" sz="1400" dirty="0"/>
          </a:p>
          <a:p>
            <a:pPr algn="ctr"/>
            <a:r>
              <a:rPr lang="en-US" sz="1400" dirty="0"/>
              <a:t>Ruchika Sharma (002196636) </a:t>
            </a:r>
            <a:r>
              <a:rPr lang="en-US" sz="1400" dirty="0" err="1"/>
              <a:t>sharma.ruc@northeastern.edu</a:t>
            </a:r>
            <a:endParaRPr lang="en-US" sz="1400" dirty="0"/>
          </a:p>
          <a:p>
            <a:pPr algn="ctr"/>
            <a:r>
              <a:rPr lang="en-US" sz="1400" dirty="0" err="1"/>
              <a:t>Shrusti</a:t>
            </a:r>
            <a:r>
              <a:rPr lang="en-US" sz="1400" dirty="0"/>
              <a:t> </a:t>
            </a:r>
            <a:r>
              <a:rPr lang="en-US" sz="1400" dirty="0" err="1"/>
              <a:t>Chheda</a:t>
            </a:r>
            <a:r>
              <a:rPr lang="en-US" sz="1400" dirty="0"/>
              <a:t> (002196756) </a:t>
            </a:r>
            <a:r>
              <a:rPr lang="en-US" sz="1400" dirty="0" err="1"/>
              <a:t>chheda.sh@northeastern.edu</a:t>
            </a:r>
            <a:endParaRPr lang="en-US" sz="1400" dirty="0"/>
          </a:p>
          <a:p>
            <a:endParaRPr lang="en-US" sz="1800" dirty="0"/>
          </a:p>
        </p:txBody>
      </p:sp>
      <p:pic>
        <p:nvPicPr>
          <p:cNvPr id="4" name="Picture 3" descr="Classroom for children">
            <a:extLst>
              <a:ext uri="{FF2B5EF4-FFF2-40B4-BE49-F238E27FC236}">
                <a16:creationId xmlns:a16="http://schemas.microsoft.com/office/drawing/2014/main" id="{857A01E6-325F-45BE-B768-13FDBA8E38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03" r="21042" b="-1"/>
          <a:stretch/>
        </p:blipFill>
        <p:spPr>
          <a:xfrm>
            <a:off x="20" y="10"/>
            <a:ext cx="7320707" cy="685798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153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9811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5E8D314-8E53-3B45-B65E-9AD0A6130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242889"/>
            <a:ext cx="5267326" cy="2914650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7DC2F5F-DA80-214E-9EBA-3A8E34E9D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076" y="226218"/>
            <a:ext cx="5100637" cy="2914650"/>
          </a:xfrm>
          <a:prstGeom prst="rect">
            <a:avLst/>
          </a:prstGeom>
        </p:spPr>
      </p:pic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A3E6759-D68E-E54A-B27D-E9D2909CE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076" y="3429000"/>
            <a:ext cx="5267325" cy="3202782"/>
          </a:xfrm>
          <a:prstGeom prst="rect">
            <a:avLst/>
          </a:prstGeom>
        </p:spPr>
      </p:pic>
      <p:pic>
        <p:nvPicPr>
          <p:cNvPr id="16" name="Picture 1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C36FCD2-D510-7D44-BD70-255754E552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725" y="3412329"/>
            <a:ext cx="5267326" cy="320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220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881BDDDE-A9EC-BB41-88CA-EBE2024F0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925" y="3157537"/>
            <a:ext cx="5113975" cy="3289697"/>
          </a:xfrm>
          <a:prstGeom prst="rect">
            <a:avLst/>
          </a:prstGeom>
        </p:spPr>
      </p:pic>
      <p:pic>
        <p:nvPicPr>
          <p:cNvPr id="21" name="Picture 2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43CBF29-DB12-BC4D-81AE-6061EEB58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-1"/>
            <a:ext cx="4833938" cy="2843213"/>
          </a:xfrm>
          <a:prstGeom prst="rect">
            <a:avLst/>
          </a:prstGeom>
        </p:spPr>
      </p:pic>
      <p:pic>
        <p:nvPicPr>
          <p:cNvPr id="22" name="Picture 21" descr="Table&#10;&#10;Description automatically generated">
            <a:extLst>
              <a:ext uri="{FF2B5EF4-FFF2-40B4-BE49-F238E27FC236}">
                <a16:creationId xmlns:a16="http://schemas.microsoft.com/office/drawing/2014/main" id="{EBDEE9F5-5578-3F41-804E-1FEDC3DF1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7925" y="0"/>
            <a:ext cx="5053012" cy="2843212"/>
          </a:xfrm>
          <a:prstGeom prst="rect">
            <a:avLst/>
          </a:prstGeom>
        </p:spPr>
      </p:pic>
      <p:pic>
        <p:nvPicPr>
          <p:cNvPr id="24" name="Picture 23" descr="Graphical user interface&#10;&#10;Description automatically generated">
            <a:extLst>
              <a:ext uri="{FF2B5EF4-FFF2-40B4-BE49-F238E27FC236}">
                <a16:creationId xmlns:a16="http://schemas.microsoft.com/office/drawing/2014/main" id="{F455E6B1-3FA1-9441-96F0-EE02892AA4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" y="3157537"/>
            <a:ext cx="4934901" cy="331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87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24FC7B-F5EB-344D-AAB0-C0E108866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901701"/>
            <a:ext cx="3914776" cy="3977269"/>
          </a:xfrm>
        </p:spPr>
        <p:txBody>
          <a:bodyPr>
            <a:normAutofit/>
          </a:bodyPr>
          <a:lstStyle/>
          <a:p>
            <a:r>
              <a:rPr lang="en-US" dirty="0"/>
              <a:t>Individual Contribution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FD5B9F-5FB6-467D-83D5-DF82F1907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524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9D9BD64-12F5-4300-90FC-3077B80859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3886648"/>
              </p:ext>
            </p:extLst>
          </p:nvPr>
        </p:nvGraphicFramePr>
        <p:xfrm>
          <a:off x="5219952" y="723900"/>
          <a:ext cx="6171948" cy="5499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7571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35ADE0-BDDE-2140-B24D-680194A4C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901701"/>
            <a:ext cx="3914776" cy="3977269"/>
          </a:xfrm>
        </p:spPr>
        <p:txBody>
          <a:bodyPr>
            <a:normAutofit/>
          </a:bodyPr>
          <a:lstStyle/>
          <a:p>
            <a:r>
              <a:rPr lang="en-US" dirty="0"/>
              <a:t>Future Enhancements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FD5B9F-5FB6-467D-83D5-DF82F1907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524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BC18E53-D3B7-4003-9A25-7D3C13E4EF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9499873"/>
              </p:ext>
            </p:extLst>
          </p:nvPr>
        </p:nvGraphicFramePr>
        <p:xfrm>
          <a:off x="5219952" y="723900"/>
          <a:ext cx="6171948" cy="5499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7714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EF92653-5D6D-47E6-8744-0DAF76E04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C24DBF-8B75-EE4E-8E6A-E4F6D9AF7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2" y="960594"/>
            <a:ext cx="5828114" cy="49368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400" dirty="0"/>
              <a:t>Thankyou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A98CE3-81A7-4FFE-A047-9AA65998D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315200" y="1733549"/>
            <a:ext cx="0" cy="3390901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3177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C7833-C25E-C741-96EE-AEE2216BB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Notable Design points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5C8060-FCC6-40DC-AA9C-8D78B7D9C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3703889"/>
              </p:ext>
            </p:extLst>
          </p:nvPr>
        </p:nvGraphicFramePr>
        <p:xfrm>
          <a:off x="700635" y="1343025"/>
          <a:ext cx="10691265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623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9B2906-2A5D-5848-BBF8-55CBFC172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552" y="871758"/>
            <a:ext cx="5825448" cy="38711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Operation instructions</a:t>
            </a:r>
          </a:p>
        </p:txBody>
      </p:sp>
      <p:pic>
        <p:nvPicPr>
          <p:cNvPr id="5" name="Picture 4" descr="Rolls of blueprints">
            <a:extLst>
              <a:ext uri="{FF2B5EF4-FFF2-40B4-BE49-F238E27FC236}">
                <a16:creationId xmlns:a16="http://schemas.microsoft.com/office/drawing/2014/main" id="{2EF9ADF8-0CE6-42E6-9356-D44B5314BA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534" r="-1" b="-1"/>
          <a:stretch/>
        </p:blipFill>
        <p:spPr>
          <a:xfrm>
            <a:off x="2" y="10"/>
            <a:ext cx="4086224" cy="6857989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723900"/>
            <a:ext cx="57062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6134100"/>
            <a:ext cx="56681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F84685-47B5-214D-B8CA-C1A40766990D}"/>
              </a:ext>
            </a:extLst>
          </p:cNvPr>
          <p:cNvSpPr txBox="1"/>
          <p:nvPr/>
        </p:nvSpPr>
        <p:spPr>
          <a:xfrm>
            <a:off x="5226389" y="3215127"/>
            <a:ext cx="58254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Login to Daycare as admin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Dashboard with entity structure 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Entities supported: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Student : CRUD operations, search, sort, assignment based on state regulations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Teacher : CRUD operations, search, sort, assignment based on state regulations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Classroom : Displays groups &amp; classroom logic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Feedback : Review teacher reviews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Tracking for student vaccination, student renewal</a:t>
            </a:r>
          </a:p>
        </p:txBody>
      </p:sp>
    </p:spTree>
    <p:extLst>
      <p:ext uri="{BB962C8B-B14F-4D97-AF65-F5344CB8AC3E}">
        <p14:creationId xmlns:p14="http://schemas.microsoft.com/office/powerpoint/2010/main" val="1680784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5F4D-854E-D74C-8B2E-8CE627A9D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UML</a:t>
            </a:r>
            <a:r>
              <a:rPr lang="en-US" dirty="0"/>
              <a:t> </a:t>
            </a:r>
            <a:r>
              <a:rPr lang="en-US" sz="2800" dirty="0"/>
              <a:t>Diagrams</a:t>
            </a:r>
          </a:p>
        </p:txBody>
      </p:sp>
      <p:pic>
        <p:nvPicPr>
          <p:cNvPr id="10" name="Content Placeholder 9" descr="Graphical user interface, diagram, application&#10;&#10;Description automatically generated with medium confidence">
            <a:extLst>
              <a:ext uri="{FF2B5EF4-FFF2-40B4-BE49-F238E27FC236}">
                <a16:creationId xmlns:a16="http://schemas.microsoft.com/office/drawing/2014/main" id="{9267480D-487E-FC4B-8E40-0AA711A297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2965" y="1597573"/>
            <a:ext cx="11267089" cy="4897820"/>
          </a:xfrm>
        </p:spPr>
      </p:pic>
    </p:spTree>
    <p:extLst>
      <p:ext uri="{BB962C8B-B14F-4D97-AF65-F5344CB8AC3E}">
        <p14:creationId xmlns:p14="http://schemas.microsoft.com/office/powerpoint/2010/main" val="2579249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6AF3D1-7127-B44F-AE30-652FD195C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424" y="908048"/>
            <a:ext cx="3660776" cy="4404064"/>
          </a:xfrm>
        </p:spPr>
        <p:txBody>
          <a:bodyPr>
            <a:normAutofit/>
          </a:bodyPr>
          <a:lstStyle/>
          <a:p>
            <a:r>
              <a:rPr lang="en-US" dirty="0"/>
              <a:t>Applied Learning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75B4F83-6FDB-4998-8E11-31CE6E704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794B99-5B9D-4B94-9505-1EDED76CD6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F5ACF1F-A8EF-4B39-B1E0-96BCC73622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0188462"/>
              </p:ext>
            </p:extLst>
          </p:nvPr>
        </p:nvGraphicFramePr>
        <p:xfrm>
          <a:off x="4876800" y="1066801"/>
          <a:ext cx="6581776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198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4EA752-2B38-1343-A1DD-027298969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>
            <a:normAutofit/>
          </a:bodyPr>
          <a:lstStyle/>
          <a:p>
            <a:r>
              <a:rPr lang="en-US" sz="3700"/>
              <a:t>Learning from research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BD313-7087-5E4E-A803-7B6A01204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710035"/>
            <a:ext cx="3587668" cy="350026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Database Integration (MySQL)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Scheduler using ScheduledExecutorService and Cron Job for Email alerts, SMTP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External jars used: 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AbsoluteLayout-RELEASE125.jar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activation-1.1.1.jar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javax.mail-1.6.2.jar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mysql-connector-java-8.0.27.jar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swingx-all-1.6.5-1.jar</a:t>
            </a:r>
          </a:p>
          <a:p>
            <a:pPr lvl="1">
              <a:lnSpc>
                <a:spcPct val="110000"/>
              </a:lnSpc>
            </a:pPr>
            <a:endParaRPr lang="en-US" sz="1400" dirty="0"/>
          </a:p>
          <a:p>
            <a:pPr>
              <a:lnSpc>
                <a:spcPct val="110000"/>
              </a:lnSpc>
            </a:pPr>
            <a:endParaRPr lang="en-US" sz="1400" dirty="0"/>
          </a:p>
          <a:p>
            <a:pPr>
              <a:lnSpc>
                <a:spcPct val="110000"/>
              </a:lnSpc>
            </a:pPr>
            <a:endParaRPr lang="en-US" sz="1400" dirty="0"/>
          </a:p>
        </p:txBody>
      </p:sp>
      <p:pic>
        <p:nvPicPr>
          <p:cNvPr id="7" name="Graphic 6" descr="Server">
            <a:extLst>
              <a:ext uri="{FF2B5EF4-FFF2-40B4-BE49-F238E27FC236}">
                <a16:creationId xmlns:a16="http://schemas.microsoft.com/office/drawing/2014/main" id="{43797E27-B53A-42A8-8336-6F8D0C1B0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29250" y="723900"/>
            <a:ext cx="54102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982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85184E4-C93A-4E34-8365-1886AAC5D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DF238D-4F21-6440-9C9E-98AB985CE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334" y="554762"/>
            <a:ext cx="3623818" cy="4559890"/>
          </a:xfrm>
        </p:spPr>
        <p:txBody>
          <a:bodyPr>
            <a:normAutofit/>
          </a:bodyPr>
          <a:lstStyle/>
          <a:p>
            <a:r>
              <a:rPr lang="en-US"/>
              <a:t>Student Registration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AB0D40B-37F7-4F1F-B956-AFC12066A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868972" y="723901"/>
            <a:ext cx="15948" cy="54500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BC2179-B574-49AC-9AC7-5DC7F78E95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2758089"/>
              </p:ext>
            </p:extLst>
          </p:nvPr>
        </p:nvGraphicFramePr>
        <p:xfrm>
          <a:off x="5715000" y="723900"/>
          <a:ext cx="5715000" cy="541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1FA963-7270-7442-B722-4DED6BB391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0298" y="2134716"/>
            <a:ext cx="4128376" cy="403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232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85184E4-C93A-4E34-8365-1886AAC5D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7F1615-7347-8B4F-8124-2EFE931F8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334" y="554762"/>
            <a:ext cx="3623818" cy="4559890"/>
          </a:xfrm>
        </p:spPr>
        <p:txBody>
          <a:bodyPr>
            <a:normAutofit/>
          </a:bodyPr>
          <a:lstStyle/>
          <a:p>
            <a:r>
              <a:rPr lang="en-US" dirty="0"/>
              <a:t>Teacher Enrollment and Annual Review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AB0D40B-37F7-4F1F-B956-AFC12066A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868972" y="723901"/>
            <a:ext cx="15948" cy="54500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2D73DB35-063A-4E5A-A5BB-1161B41D4F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3804549"/>
              </p:ext>
            </p:extLst>
          </p:nvPr>
        </p:nvGraphicFramePr>
        <p:xfrm>
          <a:off x="5715000" y="723900"/>
          <a:ext cx="5715000" cy="541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3396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DBE918-A57C-2148-A70B-8A4EFE906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609601"/>
            <a:ext cx="2174875" cy="4488878"/>
          </a:xfrm>
        </p:spPr>
        <p:txBody>
          <a:bodyPr>
            <a:normAutofit/>
          </a:bodyPr>
          <a:lstStyle/>
          <a:p>
            <a:r>
              <a:rPr lang="en-US" sz="2400" dirty="0"/>
              <a:t>Tracking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423DFCF-3B37-4389-873D-3308EBD44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228265" y="723900"/>
            <a:ext cx="0" cy="54102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6A3C1C1E-6F94-4A8D-BB1B-7BA969624D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0700813"/>
              </p:ext>
            </p:extLst>
          </p:nvPr>
        </p:nvGraphicFramePr>
        <p:xfrm>
          <a:off x="3987800" y="723900"/>
          <a:ext cx="7442201" cy="5400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0880876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LeftStep">
      <a:dk1>
        <a:srgbClr val="000000"/>
      </a:dk1>
      <a:lt1>
        <a:srgbClr val="FFFFFF"/>
      </a:lt1>
      <a:dk2>
        <a:srgbClr val="413324"/>
      </a:dk2>
      <a:lt2>
        <a:srgbClr val="E8E2E2"/>
      </a:lt2>
      <a:accent1>
        <a:srgbClr val="82A8AB"/>
      </a:accent1>
      <a:accent2>
        <a:srgbClr val="74AA98"/>
      </a:accent2>
      <a:accent3>
        <a:srgbClr val="82AB8C"/>
      </a:accent3>
      <a:accent4>
        <a:srgbClr val="7EAB75"/>
      </a:accent4>
      <a:accent5>
        <a:srgbClr val="96A77E"/>
      </a:accent5>
      <a:accent6>
        <a:srgbClr val="A4A470"/>
      </a:accent6>
      <a:hlink>
        <a:srgbClr val="AE6F69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507</Words>
  <Application>Microsoft Macintosh PowerPoint</Application>
  <PresentationFormat>Widescreen</PresentationFormat>
  <Paragraphs>81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Calisto MT</vt:lpstr>
      <vt:lpstr>Univers Condensed</vt:lpstr>
      <vt:lpstr>ChronicleVTI</vt:lpstr>
      <vt:lpstr>Preschool Daycare</vt:lpstr>
      <vt:lpstr>Notable Design points</vt:lpstr>
      <vt:lpstr>Operation instructions</vt:lpstr>
      <vt:lpstr>UML Diagrams</vt:lpstr>
      <vt:lpstr>Applied Learning</vt:lpstr>
      <vt:lpstr>Learning from research</vt:lpstr>
      <vt:lpstr>Student Registration</vt:lpstr>
      <vt:lpstr>Teacher Enrollment and Annual Review</vt:lpstr>
      <vt:lpstr>Tracking</vt:lpstr>
      <vt:lpstr>PowerPoint Presentation</vt:lpstr>
      <vt:lpstr>PowerPoint Presentation</vt:lpstr>
      <vt:lpstr>Individual Contribution</vt:lpstr>
      <vt:lpstr>Future Enhancements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Preschool Daycare</dc:title>
  <dc:creator>Shrusti Rajesh Chheda</dc:creator>
  <cp:lastModifiedBy>Shrusti Rajesh Chheda</cp:lastModifiedBy>
  <cp:revision>4</cp:revision>
  <dcterms:created xsi:type="dcterms:W3CDTF">2021-12-12T19:44:18Z</dcterms:created>
  <dcterms:modified xsi:type="dcterms:W3CDTF">2021-12-13T04:25:17Z</dcterms:modified>
</cp:coreProperties>
</file>

<file path=docProps/thumbnail.jpeg>
</file>